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2"/>
  </p:notesMasterIdLst>
  <p:sldIdLst>
    <p:sldId id="256" r:id="rId2"/>
    <p:sldId id="267" r:id="rId3"/>
    <p:sldId id="268" r:id="rId4"/>
    <p:sldId id="257" r:id="rId5"/>
    <p:sldId id="316" r:id="rId6"/>
    <p:sldId id="317" r:id="rId7"/>
    <p:sldId id="471" r:id="rId8"/>
    <p:sldId id="620" r:id="rId9"/>
    <p:sldId id="303" r:id="rId10"/>
    <p:sldId id="318" r:id="rId11"/>
    <p:sldId id="314" r:id="rId12"/>
    <p:sldId id="322" r:id="rId13"/>
    <p:sldId id="460" r:id="rId14"/>
    <p:sldId id="461" r:id="rId15"/>
    <p:sldId id="464" r:id="rId16"/>
    <p:sldId id="465" r:id="rId17"/>
    <p:sldId id="323" r:id="rId18"/>
    <p:sldId id="463" r:id="rId19"/>
    <p:sldId id="466" r:id="rId20"/>
    <p:sldId id="462" r:id="rId21"/>
    <p:sldId id="324" r:id="rId22"/>
    <p:sldId id="468" r:id="rId23"/>
    <p:sldId id="467" r:id="rId24"/>
    <p:sldId id="469" r:id="rId25"/>
    <p:sldId id="300" r:id="rId26"/>
    <p:sldId id="315" r:id="rId27"/>
    <p:sldId id="320" r:id="rId28"/>
    <p:sldId id="319" r:id="rId29"/>
    <p:sldId id="312" r:id="rId30"/>
    <p:sldId id="321" r:id="rId31"/>
    <p:sldId id="269" r:id="rId32"/>
    <p:sldId id="326" r:id="rId33"/>
    <p:sldId id="398" r:id="rId34"/>
    <p:sldId id="327" r:id="rId35"/>
    <p:sldId id="328" r:id="rId36"/>
    <p:sldId id="276" r:id="rId37"/>
    <p:sldId id="279" r:id="rId38"/>
    <p:sldId id="278" r:id="rId39"/>
    <p:sldId id="280" r:id="rId40"/>
    <p:sldId id="330" r:id="rId41"/>
    <p:sldId id="281" r:id="rId42"/>
    <p:sldId id="283" r:id="rId43"/>
    <p:sldId id="284" r:id="rId44"/>
    <p:sldId id="331" r:id="rId45"/>
    <p:sldId id="347" r:id="rId46"/>
    <p:sldId id="348" r:id="rId47"/>
    <p:sldId id="285" r:id="rId48"/>
    <p:sldId id="397" r:id="rId49"/>
    <p:sldId id="399" r:id="rId50"/>
    <p:sldId id="332" r:id="rId51"/>
    <p:sldId id="333" r:id="rId52"/>
    <p:sldId id="294" r:id="rId53"/>
    <p:sldId id="451" r:id="rId54"/>
    <p:sldId id="452" r:id="rId55"/>
    <p:sldId id="453" r:id="rId56"/>
    <p:sldId id="454" r:id="rId57"/>
    <p:sldId id="334" r:id="rId58"/>
    <p:sldId id="306" r:id="rId59"/>
    <p:sldId id="311" r:id="rId60"/>
    <p:sldId id="307" r:id="rId61"/>
    <p:sldId id="295" r:id="rId62"/>
    <p:sldId id="299" r:id="rId63"/>
    <p:sldId id="297" r:id="rId64"/>
    <p:sldId id="304" r:id="rId65"/>
    <p:sldId id="305" r:id="rId66"/>
    <p:sldId id="302" r:id="rId67"/>
    <p:sldId id="586" r:id="rId68"/>
    <p:sldId id="298" r:id="rId69"/>
    <p:sldId id="587" r:id="rId70"/>
    <p:sldId id="301" r:id="rId71"/>
    <p:sldId id="588" r:id="rId72"/>
    <p:sldId id="296" r:id="rId73"/>
    <p:sldId id="589" r:id="rId74"/>
    <p:sldId id="559" r:id="rId75"/>
    <p:sldId id="308" r:id="rId76"/>
    <p:sldId id="585" r:id="rId77"/>
    <p:sldId id="309" r:id="rId78"/>
    <p:sldId id="310" r:id="rId79"/>
    <p:sldId id="270" r:id="rId80"/>
    <p:sldId id="336" r:id="rId81"/>
    <p:sldId id="346" r:id="rId82"/>
    <p:sldId id="337" r:id="rId83"/>
    <p:sldId id="339" r:id="rId84"/>
    <p:sldId id="338" r:id="rId85"/>
    <p:sldId id="340" r:id="rId86"/>
    <p:sldId id="400" r:id="rId87"/>
    <p:sldId id="343" r:id="rId88"/>
    <p:sldId id="342" r:id="rId89"/>
    <p:sldId id="341" r:id="rId90"/>
    <p:sldId id="472" r:id="rId91"/>
    <p:sldId id="473" r:id="rId92"/>
    <p:sldId id="474" r:id="rId93"/>
    <p:sldId id="475" r:id="rId94"/>
    <p:sldId id="476" r:id="rId95"/>
    <p:sldId id="344" r:id="rId96"/>
    <p:sldId id="345" r:id="rId97"/>
    <p:sldId id="271" r:id="rId98"/>
    <p:sldId id="259" r:id="rId99"/>
    <p:sldId id="396" r:id="rId100"/>
    <p:sldId id="264" r:id="rId101"/>
  </p:sldIdLst>
  <p:sldSz cx="12192000" cy="6858000"/>
  <p:notesSz cx="6858000" cy="9144000"/>
  <p:embeddedFontLst>
    <p:embeddedFont>
      <p:font typeface="Gungsuh" panose="02010600030101010101" charset="-127"/>
      <p:regular r:id="rId103"/>
    </p:embeddedFont>
    <p:embeddedFont>
      <p:font typeface="微软雅黑" panose="020B0503020204020204" pitchFamily="34" charset="-122"/>
      <p:regular r:id="rId104"/>
      <p:bold r:id="rId105"/>
    </p:embeddedFont>
    <p:embeddedFont>
      <p:font typeface="Calibri" panose="020F0502020204030204" pitchFamily="34" charset="0"/>
      <p:regular r:id="rId106"/>
      <p:bold r:id="rId107"/>
      <p:italic r:id="rId108"/>
      <p:boldItalic r:id="rId109"/>
    </p:embeddedFont>
    <p:embeddedFont>
      <p:font typeface="幼圆" panose="02010509060101010101" pitchFamily="49" charset="-122"/>
      <p:regular r:id="rId110"/>
    </p:embeddedFont>
    <p:embeddedFont>
      <p:font typeface="等线" panose="02010600030101010101" pitchFamily="2" charset="-122"/>
      <p:regular r:id="rId111"/>
      <p:bold r:id="rId112"/>
    </p:embeddedFont>
    <p:embeddedFont>
      <p:font typeface="Impact" panose="020B0806030902050204" pitchFamily="34" charset="0"/>
      <p:regular r:id="rId113"/>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4660"/>
  </p:normalViewPr>
  <p:slideViewPr>
    <p:cSldViewPr>
      <p:cViewPr varScale="1">
        <p:scale>
          <a:sx n="83" d="100"/>
          <a:sy n="83" d="100"/>
        </p:scale>
        <p:origin x="720" y="6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vl1pPr>
          </a:lstStyle>
          <a:p>
            <a:pPr>
              <a:defRPr/>
            </a:pPr>
            <a:fld id="{A565D33F-27E6-4112-818A-861B320B8441}" type="datetimeFigureOut">
              <a:rPr lang="zh-CN" altLang="en-US"/>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FA7C4805-7CB3-459E-9D3C-86D32365DB1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B402E8C-70C3-4421-A34F-80E57626BF11}"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832FD607-1FA4-4C44-B6C7-7A2E83519494}" type="slidenum">
              <a:rPr lang="zh-CN" altLang="en-US"/>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C426021D-7F16-47B1-9051-3EF031D0F14A}"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15F7FBA6-BE0B-4823-BE43-79DA9E303CC8}" type="slidenum">
              <a:rPr lang="zh-CN" altLang="en-US"/>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9BB94C2E-2A1F-4A27-9013-44207CB8E049}"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2472410D-8DE9-4433-8E42-D0AE5C29F5FE}" type="slidenum">
              <a:rPr lang="zh-CN" altLang="en-US"/>
              <a:t>‹#›</a:t>
            </a:fld>
            <a:endParaRPr lang="zh-CN" altLang="en-US" sz="18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33A44A78-ED61-46A5-8A82-64A93E093451}"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FC12DD50-2A3D-4CCF-85FB-33712A8112BF}"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FEB80C3-43B6-45E5-AF5D-852767D6896D}"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493BE494-329D-4E03-A7F6-043B49C9ABFB}" type="slidenum">
              <a:rPr lang="zh-CN" altLang="en-US"/>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1023FF69-902C-4238-B0D4-F6F83842B2B6}" type="datetime1">
              <a:rPr lang="zh-CN" altLang="en-US"/>
              <a:t>2019/1/16</a:t>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smtClean="0"/>
            </a:lvl1pPr>
          </a:lstStyle>
          <a:p>
            <a:pPr>
              <a:defRPr/>
            </a:pPr>
            <a:fld id="{F4FCFC87-107C-4FD5-9C72-E51034BBF578}" type="slidenum">
              <a:rPr lang="zh-CN" altLang="en-US"/>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DCD84A08-1AFA-4951-819E-0E77AF21A206}"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5F791D8C-2AEB-42C4-AEC1-C362E859B097}" type="slidenum">
              <a:rPr lang="zh-CN" altLang="en-US"/>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0C5C6DA8-D505-4EC8-964D-ED8ADA96008D}" type="datetime1">
              <a:rPr lang="zh-CN" altLang="en-US"/>
              <a:t>2019/1/16</a:t>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smtClean="0"/>
            </a:lvl1pPr>
          </a:lstStyle>
          <a:p>
            <a:pPr>
              <a:defRPr/>
            </a:pPr>
            <a:fld id="{EAE4596B-97DA-4CCB-8385-B5ED91103CC2}" type="slidenum">
              <a:rPr lang="zh-CN" altLang="en-US"/>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9B4487FD-B101-4299-B315-0AA3FB18A3A3}" type="datetime1">
              <a:rPr lang="zh-CN" altLang="en-US"/>
              <a:t>2019/1/16</a:t>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smtClean="0"/>
            </a:lvl1pPr>
          </a:lstStyle>
          <a:p>
            <a:pPr>
              <a:defRPr/>
            </a:pPr>
            <a:fld id="{480E7590-6F6D-4B7F-9C47-A9509E038E67}" type="slidenum">
              <a:rPr lang="zh-CN" altLang="en-US"/>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25BCE630-38CD-4A7A-B5B3-2872EAEBC196}" type="datetime1">
              <a:rPr lang="zh-CN" altLang="en-US"/>
              <a:t>2019/1/16</a:t>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smtClean="0"/>
            </a:lvl1pPr>
          </a:lstStyle>
          <a:p>
            <a:pPr>
              <a:defRPr/>
            </a:pPr>
            <a:fld id="{98348469-933F-4813-80AA-4DD29C514156}" type="slidenum">
              <a:rPr lang="zh-CN" altLang="en-US"/>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B50D384-BD4A-43F3-8188-4EED975C7F50}"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8C5DFCE8-6592-47BA-810E-AC06DD038803}" type="slidenum">
              <a:rPr lang="zh-CN" altLang="en-US"/>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96AE7559-CAFD-48B7-9023-A646F8D768E3}" type="datetime1">
              <a:rPr lang="zh-CN" altLang="en-US"/>
              <a:t>2019/1/16</a:t>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smtClean="0"/>
            </a:lvl1pPr>
          </a:lstStyle>
          <a:p>
            <a:pPr>
              <a:defRPr/>
            </a:pPr>
            <a:fld id="{489E342E-6E17-4AA5-811E-AF4E6A32B586}" type="slidenum">
              <a:rPr lang="zh-CN" altLang="en-US"/>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panose="020F0502020204030204"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7E7287-B1EA-40F7-BA63-96A53DD623A6}" type="datetime1">
              <a:rPr lang="zh-CN" altLang="en-US"/>
              <a:t>2019/1/16</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smtClean="0">
                <a:solidFill>
                  <a:srgbClr val="898989"/>
                </a:solidFill>
              </a:defRPr>
            </a:lvl1pPr>
          </a:lstStyle>
          <a:p>
            <a:pPr>
              <a:defRPr/>
            </a:pPr>
            <a:fld id="{04D8D7E4-A943-4079-A431-5FD58BF7B2F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4.png"/><Relationship Id="rId7" Type="http://schemas.openxmlformats.org/officeDocument/2006/relationships/image" Target="../media/image57.jpe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56.jpeg"/><Relationship Id="rId5"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3"/>
          <p:cNvSpPr>
            <a:spLocks noChangeArrowheads="1"/>
          </p:cNvSpPr>
          <p:nvPr/>
        </p:nvSpPr>
        <p:spPr bwMode="auto">
          <a:xfrm>
            <a:off x="695325" y="0"/>
            <a:ext cx="2447925" cy="436562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39" name="椭圆 4"/>
          <p:cNvSpPr>
            <a:spLocks noChangeArrowheads="1"/>
          </p:cNvSpPr>
          <p:nvPr/>
        </p:nvSpPr>
        <p:spPr bwMode="auto">
          <a:xfrm>
            <a:off x="1019175" y="2182813"/>
            <a:ext cx="1800225" cy="1800225"/>
          </a:xfrm>
          <a:prstGeom prst="ellipse">
            <a:avLst/>
          </a:prstGeom>
          <a:solidFill>
            <a:srgbClr val="5DB3B0"/>
          </a:solidFill>
          <a:ln w="38100">
            <a:solidFill>
              <a:schemeClr val="bg1"/>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5"/>
          <p:cNvSpPr>
            <a:spLocks noChangeArrowheads="1"/>
          </p:cNvSpPr>
          <p:nvPr/>
        </p:nvSpPr>
        <p:spPr bwMode="auto">
          <a:xfrm>
            <a:off x="623888" y="2708275"/>
            <a:ext cx="25923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4400">
                <a:solidFill>
                  <a:schemeClr val="bg1"/>
                </a:solidFill>
                <a:latin typeface="Gungsuh" panose="02030600000101010101" pitchFamily="18" charset="-127"/>
                <a:ea typeface="Gungsuh" panose="02030600000101010101" pitchFamily="18" charset="-127"/>
                <a:sym typeface="Gungsuh" panose="02030600000101010101" pitchFamily="18" charset="-127"/>
              </a:rPr>
              <a:t>LOGO</a:t>
            </a:r>
            <a:endParaRPr lang="zh-CN" altLang="en-US" sz="44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4341" name="文本框 6"/>
          <p:cNvSpPr>
            <a:spLocks noChangeArrowheads="1"/>
          </p:cNvSpPr>
          <p:nvPr/>
        </p:nvSpPr>
        <p:spPr bwMode="auto">
          <a:xfrm>
            <a:off x="3633470" y="2522855"/>
            <a:ext cx="7127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zh-CN" altLang="en-US" sz="2800" b="1" smtClean="0">
                <a:solidFill>
                  <a:srgbClr val="737373"/>
                </a:solidFill>
                <a:latin typeface="微软雅黑" panose="020B0503020204020204" pitchFamily="34" charset="-122"/>
                <a:ea typeface="造字工房悦黑体验版纤细体"/>
                <a:cs typeface="造字工房悦黑体验版纤细体"/>
                <a:sym typeface="造字工房悦黑体验版纤细体"/>
              </a:rPr>
              <a:t>需求工程项目收尾评审</a:t>
            </a:r>
            <a:endParaRPr lang="zh-CN" altLang="en-US" sz="2800" b="1" dirty="0">
              <a:solidFill>
                <a:srgbClr val="737373"/>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7" name="文本框 7"/>
          <p:cNvSpPr>
            <a:spLocks noChangeArrowheads="1"/>
          </p:cNvSpPr>
          <p:nvPr/>
        </p:nvSpPr>
        <p:spPr bwMode="auto">
          <a:xfrm>
            <a:off x="8548576" y="3368040"/>
            <a:ext cx="3313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2400" dirty="0" smtClean="0">
                <a:solidFill>
                  <a:srgbClr val="A5A5A5"/>
                </a:solidFill>
                <a:latin typeface="微软雅黑" panose="020B0503020204020204" pitchFamily="34" charset="-122"/>
                <a:ea typeface="造字工房悦黑体验版纤细体"/>
                <a:cs typeface="造字工房悦黑体验版纤细体"/>
                <a:sym typeface="造字工房悦黑体验版纤细体"/>
              </a:rPr>
              <a:t>——G16</a:t>
            </a:r>
            <a:endParaRPr lang="zh-CN" altLang="en-US" sz="2400" dirty="0">
              <a:solidFill>
                <a:srgbClr val="A5A5A5"/>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8" name="矩形 7"/>
          <p:cNvSpPr/>
          <p:nvPr/>
        </p:nvSpPr>
        <p:spPr>
          <a:xfrm>
            <a:off x="3792855" y="3983355"/>
            <a:ext cx="2183765" cy="2399665"/>
          </a:xfrm>
          <a:prstGeom prst="rect">
            <a:avLst/>
          </a:prstGeom>
        </p:spPr>
        <p:txBody>
          <a:bodyPr wrap="square">
            <a:spAutoFit/>
          </a:bodyPr>
          <a:lstStyle/>
          <a:p>
            <a:pPr algn="r">
              <a:lnSpc>
                <a:spcPct val="150000"/>
              </a:lnSpc>
            </a:pPr>
            <a:r>
              <a:rPr lang="zh-CN" altLang="en-US" sz="2000" dirty="0">
                <a:latin typeface="微软雅黑" panose="020B0503020204020204" pitchFamily="34" charset="-122"/>
                <a:ea typeface="微软雅黑" panose="020B0503020204020204" pitchFamily="34" charset="-122"/>
              </a:rPr>
              <a:t>组长：陈依伦</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zh-CN" altLang="en-US" sz="2000" dirty="0">
                <a:latin typeface="微软雅黑" panose="020B0503020204020204" pitchFamily="34" charset="-122"/>
                <a:ea typeface="微软雅黑" panose="020B0503020204020204" pitchFamily="34" charset="-122"/>
              </a:rPr>
              <a:t>组员：马益亮</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陈佳敏</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徐毓茜</a:t>
            </a:r>
            <a:endParaRPr lang="en-US" altLang="zh-CN" sz="2000" dirty="0">
              <a:latin typeface="微软雅黑" panose="020B0503020204020204" pitchFamily="34" charset="-122"/>
              <a:ea typeface="微软雅黑" panose="020B0503020204020204" pitchFamily="34" charset="-122"/>
            </a:endParaRPr>
          </a:p>
          <a:p>
            <a:pPr algn="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吕煜杰</a:t>
            </a:r>
          </a:p>
        </p:txBody>
      </p:sp>
      <p:sp>
        <p:nvSpPr>
          <p:cNvPr id="9" name="文本框 7"/>
          <p:cNvSpPr>
            <a:spLocks noChangeArrowheads="1"/>
          </p:cNvSpPr>
          <p:nvPr/>
        </p:nvSpPr>
        <p:spPr bwMode="auto">
          <a:xfrm>
            <a:off x="7983220" y="4737542"/>
            <a:ext cx="331311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endParaRPr lang="en-US" altLang="zh-CN" sz="2400" dirty="0">
              <a:latin typeface="+mn-ea"/>
              <a:ea typeface="+mn-ea"/>
              <a:cs typeface="造字工房悦黑体验版纤细体"/>
              <a:sym typeface="造字工房悦黑体验版纤细体"/>
            </a:endParaRP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指导老师：杨枨老师</a:t>
            </a:r>
          </a:p>
          <a:p>
            <a:pPr eaLnBrk="1" hangingPunct="1">
              <a:buFont typeface="Arial" panose="020B0604020202020204" pitchFamily="34" charset="0"/>
              <a:buNone/>
            </a:pPr>
            <a:r>
              <a:rPr lang="zh-CN" altLang="en-US" sz="2400" dirty="0">
                <a:latin typeface="+mn-ea"/>
                <a:ea typeface="+mn-ea"/>
                <a:cs typeface="造字工房悦黑体验版纤细体"/>
                <a:sym typeface="造字工房悦黑体验版纤细体"/>
              </a:rPr>
              <a:t>          </a:t>
            </a:r>
          </a:p>
        </p:txBody>
      </p:sp>
      <p:pic>
        <p:nvPicPr>
          <p:cNvPr id="3" name="图片 2"/>
          <p:cNvPicPr>
            <a:picLocks noChangeAspect="1"/>
          </p:cNvPicPr>
          <p:nvPr/>
        </p:nvPicPr>
        <p:blipFill>
          <a:blip r:embed="rId2"/>
          <a:stretch>
            <a:fillRect/>
          </a:stretch>
        </p:blipFill>
        <p:spPr>
          <a:xfrm>
            <a:off x="748238" y="2135804"/>
            <a:ext cx="2342097" cy="1894242"/>
          </a:xfrm>
          <a:prstGeom prst="rect">
            <a:avLst/>
          </a:prstGeom>
        </p:spPr>
      </p:pic>
      <p:sp>
        <p:nvSpPr>
          <p:cNvPr id="2" name="文本框 1"/>
          <p:cNvSpPr txBox="1"/>
          <p:nvPr/>
        </p:nvSpPr>
        <p:spPr>
          <a:xfrm>
            <a:off x="4358005" y="1490345"/>
            <a:ext cx="5806440" cy="706755"/>
          </a:xfrm>
          <a:prstGeom prst="rect">
            <a:avLst/>
          </a:prstGeom>
          <a:noFill/>
        </p:spPr>
        <p:txBody>
          <a:bodyPr wrap="square" rtlCol="0">
            <a:spAutoFit/>
          </a:bodyPr>
          <a:lstStyle/>
          <a:p>
            <a:r>
              <a:rPr lang="zh-CN" altLang="en-US" sz="4000">
                <a:solidFill>
                  <a:schemeClr val="tx1"/>
                </a:solidFill>
                <a:effectLst>
                  <a:outerShdw blurRad="38100" dist="19050" dir="2700000" algn="tl" rotWithShape="0">
                    <a:schemeClr val="dk1">
                      <a:alpha val="40000"/>
                    </a:schemeClr>
                  </a:outerShdw>
                </a:effectLst>
              </a:rPr>
              <a:t>基于项目的案例教学系统</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版本</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更新</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528036" y="1368757"/>
            <a:ext cx="5482830" cy="4909261"/>
          </a:xfrm>
          <a:prstGeom prst="rect">
            <a:avLst/>
          </a:prstGeom>
        </p:spPr>
      </p:pic>
      <p:pic>
        <p:nvPicPr>
          <p:cNvPr id="5" name="图片 4"/>
          <p:cNvPicPr>
            <a:picLocks noChangeAspect="1"/>
          </p:cNvPicPr>
          <p:nvPr/>
        </p:nvPicPr>
        <p:blipFill>
          <a:blip r:embed="rId3"/>
          <a:stretch>
            <a:fillRect/>
          </a:stretch>
        </p:blipFill>
        <p:spPr>
          <a:xfrm>
            <a:off x="767556" y="1554707"/>
            <a:ext cx="6174709" cy="1266495"/>
          </a:xfrm>
          <a:prstGeom prst="rect">
            <a:avLst/>
          </a:prstGeom>
        </p:spPr>
      </p:pic>
      <p:pic>
        <p:nvPicPr>
          <p:cNvPr id="6" name="图片 5"/>
          <p:cNvPicPr>
            <a:picLocks noChangeAspect="1"/>
          </p:cNvPicPr>
          <p:nvPr/>
        </p:nvPicPr>
        <p:blipFill>
          <a:blip r:embed="rId4"/>
          <a:stretch>
            <a:fillRect/>
          </a:stretch>
        </p:blipFill>
        <p:spPr>
          <a:xfrm>
            <a:off x="1766545" y="2743440"/>
            <a:ext cx="3762503" cy="3517473"/>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ic19.nipic.com/20120227/5183444_155554647000_2.jpg"/>
          <p:cNvPicPr>
            <a:picLocks noChangeAspect="1" noChangeArrowheads="1"/>
          </p:cNvPicPr>
          <p:nvPr/>
        </p:nvPicPr>
        <p:blipFill>
          <a:blip r:embed="rId2">
            <a:extLst>
              <a:ext uri="{28A0092B-C50C-407E-A947-70E740481C1C}">
                <a14:useLocalDpi xmlns:a14="http://schemas.microsoft.com/office/drawing/2010/main" val="0"/>
              </a:ext>
            </a:extLst>
          </a:blip>
          <a:srcRect t="29265" b="29387"/>
          <a:stretch>
            <a:fillRect/>
          </a:stretch>
        </p:blipFill>
        <p:spPr bwMode="auto">
          <a:xfrm>
            <a:off x="0" y="0"/>
            <a:ext cx="1217295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椭圆 1"/>
          <p:cNvSpPr>
            <a:spLocks noChangeArrowheads="1"/>
          </p:cNvSpPr>
          <p:nvPr/>
        </p:nvSpPr>
        <p:spPr bwMode="auto">
          <a:xfrm>
            <a:off x="984250" y="1557338"/>
            <a:ext cx="3598863" cy="3598862"/>
          </a:xfrm>
          <a:prstGeom prst="ellipse">
            <a:avLst/>
          </a:prstGeom>
          <a:solidFill>
            <a:srgbClr val="5DB3B0"/>
          </a:solidFill>
          <a:ln w="76200">
            <a:solidFill>
              <a:srgbClr val="479796"/>
            </a:solidFill>
            <a:bevel/>
          </a:ln>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15" name="图片 14"/>
          <p:cNvPicPr>
            <a:picLocks noChangeAspect="1"/>
          </p:cNvPicPr>
          <p:nvPr/>
        </p:nvPicPr>
        <p:blipFill>
          <a:blip r:embed="rId3"/>
          <a:stretch>
            <a:fillRect/>
          </a:stretch>
        </p:blipFill>
        <p:spPr>
          <a:xfrm>
            <a:off x="1612632" y="2414233"/>
            <a:ext cx="2342097" cy="1894242"/>
          </a:xfrm>
          <a:prstGeom prst="rect">
            <a:avLst/>
          </a:prstGeom>
        </p:spPr>
      </p:pic>
      <p:sp>
        <p:nvSpPr>
          <p:cNvPr id="16" name="文本框 3"/>
          <p:cNvSpPr>
            <a:spLocks noChangeArrowheads="1"/>
          </p:cNvSpPr>
          <p:nvPr/>
        </p:nvSpPr>
        <p:spPr bwMode="auto">
          <a:xfrm>
            <a:off x="4943904" y="4005048"/>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谢谢观赏！</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-G16</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任务分配</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488622" y="1348190"/>
            <a:ext cx="6199766" cy="5144685"/>
          </a:xfrm>
          <a:prstGeom prst="rect">
            <a:avLst/>
          </a:prstGeom>
        </p:spPr>
      </p:pic>
      <p:sp>
        <p:nvSpPr>
          <p:cNvPr id="8"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项目范围子计划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0" name="图片 9" descr="137845260828983811"/>
          <p:cNvPicPr/>
          <p:nvPr/>
        </p:nvPicPr>
        <p:blipFill>
          <a:blip r:embed="rId2"/>
          <a:stretch>
            <a:fillRect/>
          </a:stretch>
        </p:blipFill>
        <p:spPr>
          <a:xfrm>
            <a:off x="2063665" y="1196815"/>
            <a:ext cx="9576798" cy="532781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11" name="图片 10" descr="454716977698119069"/>
          <p:cNvPicPr/>
          <p:nvPr/>
        </p:nvPicPr>
        <p:blipFill>
          <a:blip r:embed="rId2"/>
          <a:stretch>
            <a:fillRect/>
          </a:stretch>
        </p:blipFill>
        <p:spPr>
          <a:xfrm>
            <a:off x="2495700" y="1339849"/>
            <a:ext cx="8568714" cy="51530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人力资源子计划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51088" y="1339850"/>
            <a:ext cx="7470645" cy="52070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6958714" y="1124808"/>
            <a:ext cx="5403048" cy="5243014"/>
          </a:xfrm>
          <a:prstGeom prst="rect">
            <a:avLst/>
          </a:prstGeom>
        </p:spPr>
      </p:pic>
      <p:pic>
        <p:nvPicPr>
          <p:cNvPr id="3" name="图片 2"/>
          <p:cNvPicPr>
            <a:picLocks noChangeAspect="1"/>
          </p:cNvPicPr>
          <p:nvPr/>
        </p:nvPicPr>
        <p:blipFill>
          <a:blip r:embed="rId3"/>
          <a:stretch>
            <a:fillRect/>
          </a:stretch>
        </p:blipFill>
        <p:spPr>
          <a:xfrm>
            <a:off x="1271598" y="1524148"/>
            <a:ext cx="5544462" cy="500047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项目沟通子计划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191508" y="1657526"/>
            <a:ext cx="6462320" cy="4618120"/>
          </a:xfrm>
          <a:prstGeom prst="rect">
            <a:avLst/>
          </a:prstGeom>
        </p:spPr>
      </p:pic>
      <p:pic>
        <p:nvPicPr>
          <p:cNvPr id="5" name="图片 4"/>
          <p:cNvPicPr>
            <a:picLocks noChangeAspect="1"/>
          </p:cNvPicPr>
          <p:nvPr/>
        </p:nvPicPr>
        <p:blipFill>
          <a:blip r:embed="rId3"/>
          <a:stretch>
            <a:fillRect/>
          </a:stretch>
        </p:blipFill>
        <p:spPr>
          <a:xfrm>
            <a:off x="6384024" y="1339851"/>
            <a:ext cx="5688688" cy="493579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时间</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管理子计划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2017957"/>
            <a:ext cx="6157494" cy="2606266"/>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855730" y="1700856"/>
            <a:ext cx="6348010" cy="39246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项目风险子计划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510479" y="1424766"/>
            <a:ext cx="7171041" cy="400846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8"/>
          <p:cNvSpPr>
            <a:spLocks noEditPoints="1" noChangeArrowheads="1"/>
          </p:cNvSpPr>
          <p:nvPr/>
        </p:nvSpPr>
        <p:spPr bwMode="auto">
          <a:xfrm flipH="1">
            <a:off x="4378360" y="506201"/>
            <a:ext cx="3162589" cy="987065"/>
          </a:xfrm>
          <a:custGeom>
            <a:avLst/>
            <a:gdLst>
              <a:gd name="T0" fmla="*/ 1789 w 2270"/>
              <a:gd name="T1" fmla="*/ 99 h 1630"/>
              <a:gd name="T2" fmla="*/ 1899 w 2270"/>
              <a:gd name="T3" fmla="*/ 223 h 1630"/>
              <a:gd name="T4" fmla="*/ 2001 w 2270"/>
              <a:gd name="T5" fmla="*/ 410 h 1630"/>
              <a:gd name="T6" fmla="*/ 2135 w 2270"/>
              <a:gd name="T7" fmla="*/ 493 h 1630"/>
              <a:gd name="T8" fmla="*/ 2163 w 2270"/>
              <a:gd name="T9" fmla="*/ 848 h 1630"/>
              <a:gd name="T10" fmla="*/ 1905 w 2270"/>
              <a:gd name="T11" fmla="*/ 1194 h 1630"/>
              <a:gd name="T12" fmla="*/ 468 w 2270"/>
              <a:gd name="T13" fmla="*/ 1406 h 1630"/>
              <a:gd name="T14" fmla="*/ 291 w 2270"/>
              <a:gd name="T15" fmla="*/ 1441 h 1630"/>
              <a:gd name="T16" fmla="*/ 1137 w 2270"/>
              <a:gd name="T17" fmla="*/ 1476 h 1630"/>
              <a:gd name="T18" fmla="*/ 1010 w 2270"/>
              <a:gd name="T19" fmla="*/ 1479 h 1630"/>
              <a:gd name="T20" fmla="*/ 1995 w 2270"/>
              <a:gd name="T21" fmla="*/ 1498 h 1630"/>
              <a:gd name="T22" fmla="*/ 1649 w 2270"/>
              <a:gd name="T23" fmla="*/ 1530 h 1630"/>
              <a:gd name="T24" fmla="*/ 1597 w 2270"/>
              <a:gd name="T25" fmla="*/ 1546 h 1630"/>
              <a:gd name="T26" fmla="*/ 404 w 2270"/>
              <a:gd name="T27" fmla="*/ 1573 h 1630"/>
              <a:gd name="T28" fmla="*/ 302 w 2270"/>
              <a:gd name="T29" fmla="*/ 1588 h 1630"/>
              <a:gd name="T30" fmla="*/ 729 w 2270"/>
              <a:gd name="T31" fmla="*/ 1585 h 1630"/>
              <a:gd name="T32" fmla="*/ 1111 w 2270"/>
              <a:gd name="T33" fmla="*/ 1604 h 1630"/>
              <a:gd name="T34" fmla="*/ 40 w 2270"/>
              <a:gd name="T35" fmla="*/ 1008 h 1630"/>
              <a:gd name="T36" fmla="*/ 59 w 2270"/>
              <a:gd name="T37" fmla="*/ 1197 h 1630"/>
              <a:gd name="T38" fmla="*/ 189 w 2270"/>
              <a:gd name="T39" fmla="*/ 1290 h 1630"/>
              <a:gd name="T40" fmla="*/ 457 w 2270"/>
              <a:gd name="T41" fmla="*/ 1454 h 1630"/>
              <a:gd name="T42" fmla="*/ 908 w 2270"/>
              <a:gd name="T43" fmla="*/ 1435 h 1630"/>
              <a:gd name="T44" fmla="*/ 1534 w 2270"/>
              <a:gd name="T45" fmla="*/ 1424 h 1630"/>
              <a:gd name="T46" fmla="*/ 1968 w 2270"/>
              <a:gd name="T47" fmla="*/ 1430 h 1630"/>
              <a:gd name="T48" fmla="*/ 1958 w 2270"/>
              <a:gd name="T49" fmla="*/ 1373 h 1630"/>
              <a:gd name="T50" fmla="*/ 1894 w 2270"/>
              <a:gd name="T51" fmla="*/ 1197 h 1630"/>
              <a:gd name="T52" fmla="*/ 2072 w 2270"/>
              <a:gd name="T53" fmla="*/ 1010 h 1630"/>
              <a:gd name="T54" fmla="*/ 2113 w 2270"/>
              <a:gd name="T55" fmla="*/ 822 h 1630"/>
              <a:gd name="T56" fmla="*/ 1977 w 2270"/>
              <a:gd name="T57" fmla="*/ 707 h 1630"/>
              <a:gd name="T58" fmla="*/ 2121 w 2270"/>
              <a:gd name="T59" fmla="*/ 529 h 1630"/>
              <a:gd name="T60" fmla="*/ 1832 w 2270"/>
              <a:gd name="T61" fmla="*/ 399 h 1630"/>
              <a:gd name="T62" fmla="*/ 1814 w 2270"/>
              <a:gd name="T63" fmla="*/ 305 h 1630"/>
              <a:gd name="T64" fmla="*/ 1883 w 2270"/>
              <a:gd name="T65" fmla="*/ 221 h 1630"/>
              <a:gd name="T66" fmla="*/ 1815 w 2270"/>
              <a:gd name="T67" fmla="*/ 87 h 1630"/>
              <a:gd name="T68" fmla="*/ 1259 w 2270"/>
              <a:gd name="T69" fmla="*/ 34 h 1630"/>
              <a:gd name="T70" fmla="*/ 694 w 2270"/>
              <a:gd name="T71" fmla="*/ 66 h 1630"/>
              <a:gd name="T72" fmla="*/ 140 w 2270"/>
              <a:gd name="T73" fmla="*/ 218 h 1630"/>
              <a:gd name="T74" fmla="*/ 134 w 2270"/>
              <a:gd name="T75" fmla="*/ 431 h 1630"/>
              <a:gd name="T76" fmla="*/ 295 w 2270"/>
              <a:gd name="T77" fmla="*/ 459 h 1630"/>
              <a:gd name="T78" fmla="*/ 36 w 2270"/>
              <a:gd name="T79" fmla="*/ 672 h 1630"/>
              <a:gd name="T80" fmla="*/ 1748 w 2270"/>
              <a:gd name="T81" fmla="*/ 253 h 1630"/>
              <a:gd name="T82" fmla="*/ 1594 w 2270"/>
              <a:gd name="T83" fmla="*/ 88 h 1630"/>
              <a:gd name="T84" fmla="*/ 361 w 2270"/>
              <a:gd name="T85" fmla="*/ 180 h 1630"/>
              <a:gd name="T86" fmla="*/ 1692 w 2270"/>
              <a:gd name="T87" fmla="*/ 264 h 1630"/>
              <a:gd name="T88" fmla="*/ 163 w 2270"/>
              <a:gd name="T89" fmla="*/ 364 h 1630"/>
              <a:gd name="T90" fmla="*/ 1916 w 2270"/>
              <a:gd name="T91" fmla="*/ 428 h 1630"/>
              <a:gd name="T92" fmla="*/ 131 w 2270"/>
              <a:gd name="T93" fmla="*/ 542 h 1630"/>
              <a:gd name="T94" fmla="*/ 158 w 2270"/>
              <a:gd name="T95" fmla="*/ 623 h 1630"/>
              <a:gd name="T96" fmla="*/ 160 w 2270"/>
              <a:gd name="T97" fmla="*/ 891 h 1630"/>
              <a:gd name="T98" fmla="*/ 1748 w 2270"/>
              <a:gd name="T99" fmla="*/ 1195 h 1630"/>
              <a:gd name="T100" fmla="*/ 1418 w 2270"/>
              <a:gd name="T101" fmla="*/ 1301 h 1630"/>
              <a:gd name="T102" fmla="*/ 1343 w 2270"/>
              <a:gd name="T103" fmla="*/ 1362 h 1630"/>
              <a:gd name="T104" fmla="*/ 962 w 2270"/>
              <a:gd name="T105" fmla="*/ 1406 h 1630"/>
              <a:gd name="T106" fmla="*/ 1504 w 2270"/>
              <a:gd name="T107" fmla="*/ 1412 h 1630"/>
              <a:gd name="T108" fmla="*/ 1685 w 2270"/>
              <a:gd name="T109" fmla="*/ 1454 h 1630"/>
              <a:gd name="T110" fmla="*/ 1895 w 2270"/>
              <a:gd name="T111" fmla="*/ 209 h 1630"/>
              <a:gd name="T112" fmla="*/ 26 w 2270"/>
              <a:gd name="T113" fmla="*/ 808 h 1630"/>
              <a:gd name="T114" fmla="*/ 365 w 2270"/>
              <a:gd name="T115" fmla="*/ 1404 h 1630"/>
              <a:gd name="T116" fmla="*/ 1298 w 2270"/>
              <a:gd name="T117" fmla="*/ 1484 h 1630"/>
              <a:gd name="T118" fmla="*/ 873 w 2270"/>
              <a:gd name="T119" fmla="*/ 1493 h 1630"/>
              <a:gd name="T120" fmla="*/ 407 w 2270"/>
              <a:gd name="T121" fmla="*/ 1474 h 1630"/>
              <a:gd name="T122" fmla="*/ 319 w 2270"/>
              <a:gd name="T123" fmla="*/ 1560 h 1630"/>
              <a:gd name="T124" fmla="*/ 368 w 2270"/>
              <a:gd name="T125" fmla="*/ 1458 h 16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0"/>
              <a:gd name="T190" fmla="*/ 0 h 1630"/>
              <a:gd name="T191" fmla="*/ 2270 w 2270"/>
              <a:gd name="T192" fmla="*/ 1630 h 16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0" h="1630">
                <a:moveTo>
                  <a:pt x="1191" y="3"/>
                </a:moveTo>
                <a:cubicBezTo>
                  <a:pt x="1190" y="1"/>
                  <a:pt x="1196" y="0"/>
                  <a:pt x="1197" y="1"/>
                </a:cubicBezTo>
                <a:cubicBezTo>
                  <a:pt x="1198" y="2"/>
                  <a:pt x="1193" y="6"/>
                  <a:pt x="1191" y="3"/>
                </a:cubicBezTo>
                <a:close/>
                <a:moveTo>
                  <a:pt x="1234" y="23"/>
                </a:moveTo>
                <a:cubicBezTo>
                  <a:pt x="1240" y="23"/>
                  <a:pt x="1247" y="23"/>
                  <a:pt x="1247" y="17"/>
                </a:cubicBezTo>
                <a:cubicBezTo>
                  <a:pt x="1245" y="17"/>
                  <a:pt x="1242" y="17"/>
                  <a:pt x="1239" y="17"/>
                </a:cubicBezTo>
                <a:cubicBezTo>
                  <a:pt x="1239" y="19"/>
                  <a:pt x="1239" y="21"/>
                  <a:pt x="1236" y="20"/>
                </a:cubicBezTo>
                <a:cubicBezTo>
                  <a:pt x="1238" y="16"/>
                  <a:pt x="1240" y="14"/>
                  <a:pt x="1236" y="11"/>
                </a:cubicBezTo>
                <a:cubicBezTo>
                  <a:pt x="1238" y="10"/>
                  <a:pt x="1240" y="9"/>
                  <a:pt x="1241" y="7"/>
                </a:cubicBezTo>
                <a:cubicBezTo>
                  <a:pt x="1237" y="8"/>
                  <a:pt x="1229" y="5"/>
                  <a:pt x="1227" y="9"/>
                </a:cubicBezTo>
                <a:cubicBezTo>
                  <a:pt x="1233" y="11"/>
                  <a:pt x="1230" y="20"/>
                  <a:pt x="1234" y="23"/>
                </a:cubicBezTo>
                <a:close/>
                <a:moveTo>
                  <a:pt x="1172" y="15"/>
                </a:moveTo>
                <a:cubicBezTo>
                  <a:pt x="1170" y="15"/>
                  <a:pt x="1170" y="14"/>
                  <a:pt x="1167" y="14"/>
                </a:cubicBezTo>
                <a:cubicBezTo>
                  <a:pt x="1164" y="13"/>
                  <a:pt x="1156" y="13"/>
                  <a:pt x="1159" y="15"/>
                </a:cubicBezTo>
                <a:cubicBezTo>
                  <a:pt x="1167" y="13"/>
                  <a:pt x="1166" y="19"/>
                  <a:pt x="1166" y="25"/>
                </a:cubicBezTo>
                <a:cubicBezTo>
                  <a:pt x="1174" y="25"/>
                  <a:pt x="1175" y="20"/>
                  <a:pt x="1181" y="18"/>
                </a:cubicBezTo>
                <a:cubicBezTo>
                  <a:pt x="1187" y="17"/>
                  <a:pt x="1191" y="21"/>
                  <a:pt x="1194" y="18"/>
                </a:cubicBezTo>
                <a:cubicBezTo>
                  <a:pt x="1198" y="13"/>
                  <a:pt x="1191" y="13"/>
                  <a:pt x="1194" y="9"/>
                </a:cubicBezTo>
                <a:cubicBezTo>
                  <a:pt x="1187" y="9"/>
                  <a:pt x="1192" y="17"/>
                  <a:pt x="1189" y="17"/>
                </a:cubicBezTo>
                <a:cubicBezTo>
                  <a:pt x="1186" y="14"/>
                  <a:pt x="1178" y="16"/>
                  <a:pt x="1172" y="15"/>
                </a:cubicBezTo>
                <a:close/>
                <a:moveTo>
                  <a:pt x="1384" y="18"/>
                </a:moveTo>
                <a:cubicBezTo>
                  <a:pt x="1380" y="18"/>
                  <a:pt x="1376" y="18"/>
                  <a:pt x="1376" y="22"/>
                </a:cubicBezTo>
                <a:cubicBezTo>
                  <a:pt x="1380" y="23"/>
                  <a:pt x="1380" y="19"/>
                  <a:pt x="1384" y="20"/>
                </a:cubicBezTo>
                <a:cubicBezTo>
                  <a:pt x="1385" y="23"/>
                  <a:pt x="1379" y="25"/>
                  <a:pt x="1385" y="25"/>
                </a:cubicBezTo>
                <a:cubicBezTo>
                  <a:pt x="1389" y="24"/>
                  <a:pt x="1386" y="19"/>
                  <a:pt x="1387" y="17"/>
                </a:cubicBezTo>
                <a:cubicBezTo>
                  <a:pt x="1388" y="16"/>
                  <a:pt x="1392" y="15"/>
                  <a:pt x="1391" y="12"/>
                </a:cubicBezTo>
                <a:cubicBezTo>
                  <a:pt x="1387" y="12"/>
                  <a:pt x="1386" y="10"/>
                  <a:pt x="1382" y="9"/>
                </a:cubicBezTo>
                <a:cubicBezTo>
                  <a:pt x="1384" y="15"/>
                  <a:pt x="1383" y="13"/>
                  <a:pt x="1384" y="18"/>
                </a:cubicBezTo>
                <a:close/>
                <a:moveTo>
                  <a:pt x="1116" y="18"/>
                </a:moveTo>
                <a:cubicBezTo>
                  <a:pt x="1121" y="20"/>
                  <a:pt x="1120" y="16"/>
                  <a:pt x="1124" y="17"/>
                </a:cubicBezTo>
                <a:cubicBezTo>
                  <a:pt x="1122" y="19"/>
                  <a:pt x="1121" y="28"/>
                  <a:pt x="1126" y="28"/>
                </a:cubicBezTo>
                <a:cubicBezTo>
                  <a:pt x="1126" y="23"/>
                  <a:pt x="1125" y="18"/>
                  <a:pt x="1128" y="15"/>
                </a:cubicBezTo>
                <a:cubicBezTo>
                  <a:pt x="1123" y="15"/>
                  <a:pt x="1122" y="11"/>
                  <a:pt x="1118" y="11"/>
                </a:cubicBezTo>
                <a:cubicBezTo>
                  <a:pt x="1119" y="15"/>
                  <a:pt x="1115" y="15"/>
                  <a:pt x="1116" y="18"/>
                </a:cubicBezTo>
                <a:close/>
                <a:moveTo>
                  <a:pt x="1334" y="20"/>
                </a:moveTo>
                <a:cubicBezTo>
                  <a:pt x="1333" y="20"/>
                  <a:pt x="1332" y="21"/>
                  <a:pt x="1332" y="23"/>
                </a:cubicBezTo>
                <a:cubicBezTo>
                  <a:pt x="1335" y="23"/>
                  <a:pt x="1337" y="23"/>
                  <a:pt x="1339" y="22"/>
                </a:cubicBezTo>
                <a:cubicBezTo>
                  <a:pt x="1339" y="16"/>
                  <a:pt x="1337" y="16"/>
                  <a:pt x="1339" y="11"/>
                </a:cubicBezTo>
                <a:cubicBezTo>
                  <a:pt x="1336" y="10"/>
                  <a:pt x="1336" y="13"/>
                  <a:pt x="1334" y="14"/>
                </a:cubicBezTo>
                <a:cubicBezTo>
                  <a:pt x="1331" y="16"/>
                  <a:pt x="1323" y="18"/>
                  <a:pt x="1327" y="22"/>
                </a:cubicBezTo>
                <a:cubicBezTo>
                  <a:pt x="1328" y="20"/>
                  <a:pt x="1335" y="17"/>
                  <a:pt x="1334" y="20"/>
                </a:cubicBezTo>
                <a:close/>
                <a:moveTo>
                  <a:pt x="1431" y="12"/>
                </a:moveTo>
                <a:cubicBezTo>
                  <a:pt x="1430" y="12"/>
                  <a:pt x="1428" y="12"/>
                  <a:pt x="1427" y="12"/>
                </a:cubicBezTo>
                <a:cubicBezTo>
                  <a:pt x="1418" y="12"/>
                  <a:pt x="1431" y="17"/>
                  <a:pt x="1431" y="12"/>
                </a:cubicBezTo>
                <a:close/>
                <a:moveTo>
                  <a:pt x="1316" y="23"/>
                </a:moveTo>
                <a:cubicBezTo>
                  <a:pt x="1314" y="19"/>
                  <a:pt x="1319" y="20"/>
                  <a:pt x="1319" y="17"/>
                </a:cubicBezTo>
                <a:cubicBezTo>
                  <a:pt x="1316" y="16"/>
                  <a:pt x="1314" y="13"/>
                  <a:pt x="1309" y="14"/>
                </a:cubicBezTo>
                <a:cubicBezTo>
                  <a:pt x="1311" y="17"/>
                  <a:pt x="1309" y="24"/>
                  <a:pt x="1316" y="23"/>
                </a:cubicBezTo>
                <a:close/>
                <a:moveTo>
                  <a:pt x="1351" y="23"/>
                </a:moveTo>
                <a:cubicBezTo>
                  <a:pt x="1356" y="23"/>
                  <a:pt x="1363" y="25"/>
                  <a:pt x="1362" y="18"/>
                </a:cubicBezTo>
                <a:cubicBezTo>
                  <a:pt x="1357" y="17"/>
                  <a:pt x="1356" y="20"/>
                  <a:pt x="1352" y="20"/>
                </a:cubicBezTo>
                <a:cubicBezTo>
                  <a:pt x="1352" y="18"/>
                  <a:pt x="1353" y="16"/>
                  <a:pt x="1351" y="15"/>
                </a:cubicBezTo>
                <a:cubicBezTo>
                  <a:pt x="1347" y="18"/>
                  <a:pt x="1352" y="18"/>
                  <a:pt x="1351" y="23"/>
                </a:cubicBezTo>
                <a:close/>
                <a:moveTo>
                  <a:pt x="1421" y="18"/>
                </a:moveTo>
                <a:cubicBezTo>
                  <a:pt x="1426" y="18"/>
                  <a:pt x="1428" y="21"/>
                  <a:pt x="1434" y="20"/>
                </a:cubicBezTo>
                <a:cubicBezTo>
                  <a:pt x="1433" y="22"/>
                  <a:pt x="1419" y="24"/>
                  <a:pt x="1421" y="18"/>
                </a:cubicBezTo>
                <a:close/>
                <a:moveTo>
                  <a:pt x="1452" y="25"/>
                </a:moveTo>
                <a:cubicBezTo>
                  <a:pt x="1456" y="25"/>
                  <a:pt x="1458" y="24"/>
                  <a:pt x="1459" y="22"/>
                </a:cubicBezTo>
                <a:cubicBezTo>
                  <a:pt x="1456" y="22"/>
                  <a:pt x="1454" y="21"/>
                  <a:pt x="1452" y="20"/>
                </a:cubicBezTo>
                <a:cubicBezTo>
                  <a:pt x="1452" y="22"/>
                  <a:pt x="1452" y="23"/>
                  <a:pt x="1452" y="25"/>
                </a:cubicBezTo>
                <a:close/>
                <a:moveTo>
                  <a:pt x="1434" y="39"/>
                </a:moveTo>
                <a:cubicBezTo>
                  <a:pt x="1433" y="43"/>
                  <a:pt x="1428" y="42"/>
                  <a:pt x="1424" y="42"/>
                </a:cubicBezTo>
                <a:cubicBezTo>
                  <a:pt x="1425" y="39"/>
                  <a:pt x="1429" y="39"/>
                  <a:pt x="1434" y="39"/>
                </a:cubicBezTo>
                <a:close/>
                <a:moveTo>
                  <a:pt x="1439" y="39"/>
                </a:moveTo>
                <a:cubicBezTo>
                  <a:pt x="1443" y="41"/>
                  <a:pt x="1444" y="38"/>
                  <a:pt x="1449" y="41"/>
                </a:cubicBezTo>
                <a:cubicBezTo>
                  <a:pt x="1448" y="43"/>
                  <a:pt x="1436" y="44"/>
                  <a:pt x="1439" y="39"/>
                </a:cubicBezTo>
                <a:close/>
                <a:moveTo>
                  <a:pt x="1570" y="39"/>
                </a:moveTo>
                <a:cubicBezTo>
                  <a:pt x="1569" y="44"/>
                  <a:pt x="1560" y="42"/>
                  <a:pt x="1555" y="42"/>
                </a:cubicBezTo>
                <a:cubicBezTo>
                  <a:pt x="1556" y="37"/>
                  <a:pt x="1565" y="40"/>
                  <a:pt x="1570" y="39"/>
                </a:cubicBezTo>
                <a:close/>
                <a:moveTo>
                  <a:pt x="1573" y="41"/>
                </a:moveTo>
                <a:cubicBezTo>
                  <a:pt x="1575" y="37"/>
                  <a:pt x="1583" y="40"/>
                  <a:pt x="1587" y="39"/>
                </a:cubicBezTo>
                <a:cubicBezTo>
                  <a:pt x="1585" y="45"/>
                  <a:pt x="1580" y="39"/>
                  <a:pt x="1573" y="41"/>
                </a:cubicBezTo>
                <a:close/>
                <a:moveTo>
                  <a:pt x="1618" y="41"/>
                </a:moveTo>
                <a:cubicBezTo>
                  <a:pt x="1621" y="37"/>
                  <a:pt x="1631" y="40"/>
                  <a:pt x="1636" y="39"/>
                </a:cubicBezTo>
                <a:cubicBezTo>
                  <a:pt x="1634" y="43"/>
                  <a:pt x="1624" y="40"/>
                  <a:pt x="1618" y="41"/>
                </a:cubicBezTo>
                <a:close/>
                <a:moveTo>
                  <a:pt x="1470" y="42"/>
                </a:moveTo>
                <a:cubicBezTo>
                  <a:pt x="1470" y="42"/>
                  <a:pt x="1470" y="44"/>
                  <a:pt x="1470" y="44"/>
                </a:cubicBezTo>
                <a:cubicBezTo>
                  <a:pt x="1472" y="46"/>
                  <a:pt x="1479" y="42"/>
                  <a:pt x="1480" y="42"/>
                </a:cubicBezTo>
                <a:cubicBezTo>
                  <a:pt x="1482" y="42"/>
                  <a:pt x="1482" y="44"/>
                  <a:pt x="1485" y="44"/>
                </a:cubicBezTo>
                <a:cubicBezTo>
                  <a:pt x="1487" y="44"/>
                  <a:pt x="1488" y="43"/>
                  <a:pt x="1490" y="42"/>
                </a:cubicBezTo>
                <a:cubicBezTo>
                  <a:pt x="1492" y="42"/>
                  <a:pt x="1495" y="43"/>
                  <a:pt x="1495" y="41"/>
                </a:cubicBezTo>
                <a:cubicBezTo>
                  <a:pt x="1486" y="41"/>
                  <a:pt x="1476" y="41"/>
                  <a:pt x="1467" y="41"/>
                </a:cubicBezTo>
                <a:cubicBezTo>
                  <a:pt x="1466" y="41"/>
                  <a:pt x="1464" y="41"/>
                  <a:pt x="1463" y="42"/>
                </a:cubicBezTo>
                <a:cubicBezTo>
                  <a:pt x="1466" y="46"/>
                  <a:pt x="1468" y="42"/>
                  <a:pt x="1470" y="42"/>
                </a:cubicBezTo>
                <a:close/>
                <a:moveTo>
                  <a:pt x="1523" y="41"/>
                </a:moveTo>
                <a:cubicBezTo>
                  <a:pt x="1522" y="41"/>
                  <a:pt x="1520" y="41"/>
                  <a:pt x="1518" y="41"/>
                </a:cubicBezTo>
                <a:cubicBezTo>
                  <a:pt x="1517" y="41"/>
                  <a:pt x="1515" y="41"/>
                  <a:pt x="1515" y="42"/>
                </a:cubicBezTo>
                <a:cubicBezTo>
                  <a:pt x="1517" y="41"/>
                  <a:pt x="1524" y="44"/>
                  <a:pt x="1523" y="41"/>
                </a:cubicBezTo>
                <a:close/>
                <a:moveTo>
                  <a:pt x="1418" y="47"/>
                </a:moveTo>
                <a:cubicBezTo>
                  <a:pt x="1417" y="47"/>
                  <a:pt x="1415" y="47"/>
                  <a:pt x="1413" y="47"/>
                </a:cubicBezTo>
                <a:cubicBezTo>
                  <a:pt x="1412" y="47"/>
                  <a:pt x="1409" y="47"/>
                  <a:pt x="1409" y="49"/>
                </a:cubicBezTo>
                <a:cubicBezTo>
                  <a:pt x="1411" y="48"/>
                  <a:pt x="1418" y="51"/>
                  <a:pt x="1418" y="47"/>
                </a:cubicBezTo>
                <a:close/>
                <a:moveTo>
                  <a:pt x="1430" y="57"/>
                </a:moveTo>
                <a:cubicBezTo>
                  <a:pt x="1429" y="57"/>
                  <a:pt x="1428" y="57"/>
                  <a:pt x="1427" y="57"/>
                </a:cubicBezTo>
                <a:cubicBezTo>
                  <a:pt x="1418" y="56"/>
                  <a:pt x="1430" y="61"/>
                  <a:pt x="1430" y="57"/>
                </a:cubicBezTo>
                <a:close/>
                <a:moveTo>
                  <a:pt x="1373" y="60"/>
                </a:moveTo>
                <a:cubicBezTo>
                  <a:pt x="1373" y="57"/>
                  <a:pt x="1384" y="56"/>
                  <a:pt x="1382" y="61"/>
                </a:cubicBezTo>
                <a:cubicBezTo>
                  <a:pt x="1378" y="62"/>
                  <a:pt x="1378" y="58"/>
                  <a:pt x="1373" y="60"/>
                </a:cubicBezTo>
                <a:close/>
                <a:moveTo>
                  <a:pt x="1420" y="63"/>
                </a:moveTo>
                <a:cubicBezTo>
                  <a:pt x="1425" y="67"/>
                  <a:pt x="1412" y="68"/>
                  <a:pt x="1407" y="68"/>
                </a:cubicBezTo>
                <a:cubicBezTo>
                  <a:pt x="1408" y="62"/>
                  <a:pt x="1416" y="68"/>
                  <a:pt x="1420" y="63"/>
                </a:cubicBezTo>
                <a:close/>
                <a:moveTo>
                  <a:pt x="1433" y="64"/>
                </a:moveTo>
                <a:cubicBezTo>
                  <a:pt x="1434" y="64"/>
                  <a:pt x="1441" y="64"/>
                  <a:pt x="1440" y="63"/>
                </a:cubicBezTo>
                <a:cubicBezTo>
                  <a:pt x="1438" y="60"/>
                  <a:pt x="1437" y="64"/>
                  <a:pt x="1430" y="63"/>
                </a:cubicBezTo>
                <a:cubicBezTo>
                  <a:pt x="1427" y="66"/>
                  <a:pt x="1425" y="61"/>
                  <a:pt x="1423" y="66"/>
                </a:cubicBezTo>
                <a:cubicBezTo>
                  <a:pt x="1426" y="67"/>
                  <a:pt x="1430" y="65"/>
                  <a:pt x="1433" y="64"/>
                </a:cubicBezTo>
                <a:close/>
                <a:moveTo>
                  <a:pt x="1694" y="82"/>
                </a:moveTo>
                <a:cubicBezTo>
                  <a:pt x="1692" y="82"/>
                  <a:pt x="1682" y="80"/>
                  <a:pt x="1682" y="85"/>
                </a:cubicBezTo>
                <a:cubicBezTo>
                  <a:pt x="1688" y="84"/>
                  <a:pt x="1705" y="83"/>
                  <a:pt x="1694" y="82"/>
                </a:cubicBezTo>
                <a:close/>
                <a:moveTo>
                  <a:pt x="1794" y="102"/>
                </a:moveTo>
                <a:cubicBezTo>
                  <a:pt x="1798" y="102"/>
                  <a:pt x="1805" y="104"/>
                  <a:pt x="1806" y="101"/>
                </a:cubicBezTo>
                <a:cubicBezTo>
                  <a:pt x="1801" y="101"/>
                  <a:pt x="1798" y="101"/>
                  <a:pt x="1794" y="101"/>
                </a:cubicBezTo>
                <a:cubicBezTo>
                  <a:pt x="1792" y="101"/>
                  <a:pt x="1790" y="99"/>
                  <a:pt x="1789" y="99"/>
                </a:cubicBezTo>
                <a:cubicBezTo>
                  <a:pt x="1790" y="99"/>
                  <a:pt x="1788" y="101"/>
                  <a:pt x="1788" y="101"/>
                </a:cubicBezTo>
                <a:cubicBezTo>
                  <a:pt x="1782" y="102"/>
                  <a:pt x="1783" y="98"/>
                  <a:pt x="1779" y="99"/>
                </a:cubicBezTo>
                <a:cubicBezTo>
                  <a:pt x="1779" y="103"/>
                  <a:pt x="1773" y="101"/>
                  <a:pt x="1773" y="104"/>
                </a:cubicBezTo>
                <a:cubicBezTo>
                  <a:pt x="1780" y="104"/>
                  <a:pt x="1785" y="102"/>
                  <a:pt x="1794" y="102"/>
                </a:cubicBezTo>
                <a:close/>
                <a:moveTo>
                  <a:pt x="1807" y="106"/>
                </a:moveTo>
                <a:cubicBezTo>
                  <a:pt x="1814" y="106"/>
                  <a:pt x="1818" y="105"/>
                  <a:pt x="1819" y="101"/>
                </a:cubicBezTo>
                <a:cubicBezTo>
                  <a:pt x="1816" y="102"/>
                  <a:pt x="1809" y="99"/>
                  <a:pt x="1809" y="102"/>
                </a:cubicBezTo>
                <a:cubicBezTo>
                  <a:pt x="1812" y="103"/>
                  <a:pt x="1808" y="104"/>
                  <a:pt x="1807" y="106"/>
                </a:cubicBezTo>
                <a:close/>
                <a:moveTo>
                  <a:pt x="1837" y="101"/>
                </a:moveTo>
                <a:cubicBezTo>
                  <a:pt x="1836" y="101"/>
                  <a:pt x="1835" y="101"/>
                  <a:pt x="1834" y="101"/>
                </a:cubicBezTo>
                <a:cubicBezTo>
                  <a:pt x="1833" y="101"/>
                  <a:pt x="1831" y="101"/>
                  <a:pt x="1831" y="102"/>
                </a:cubicBezTo>
                <a:cubicBezTo>
                  <a:pt x="1833" y="102"/>
                  <a:pt x="1837" y="103"/>
                  <a:pt x="1837" y="101"/>
                </a:cubicBezTo>
                <a:close/>
                <a:moveTo>
                  <a:pt x="1846" y="102"/>
                </a:moveTo>
                <a:cubicBezTo>
                  <a:pt x="1844" y="102"/>
                  <a:pt x="1843" y="102"/>
                  <a:pt x="1842" y="102"/>
                </a:cubicBezTo>
                <a:cubicBezTo>
                  <a:pt x="1833" y="102"/>
                  <a:pt x="1846" y="107"/>
                  <a:pt x="1846" y="102"/>
                </a:cubicBezTo>
                <a:close/>
                <a:moveTo>
                  <a:pt x="478" y="109"/>
                </a:moveTo>
                <a:cubicBezTo>
                  <a:pt x="481" y="110"/>
                  <a:pt x="478" y="112"/>
                  <a:pt x="478" y="114"/>
                </a:cubicBezTo>
                <a:cubicBezTo>
                  <a:pt x="475" y="112"/>
                  <a:pt x="478" y="111"/>
                  <a:pt x="478" y="109"/>
                </a:cubicBezTo>
                <a:close/>
                <a:moveTo>
                  <a:pt x="1775" y="117"/>
                </a:moveTo>
                <a:cubicBezTo>
                  <a:pt x="1774" y="118"/>
                  <a:pt x="1768" y="115"/>
                  <a:pt x="1769" y="118"/>
                </a:cubicBezTo>
                <a:cubicBezTo>
                  <a:pt x="1771" y="121"/>
                  <a:pt x="1770" y="122"/>
                  <a:pt x="1775" y="122"/>
                </a:cubicBezTo>
                <a:cubicBezTo>
                  <a:pt x="1779" y="121"/>
                  <a:pt x="1781" y="119"/>
                  <a:pt x="1782" y="117"/>
                </a:cubicBezTo>
                <a:cubicBezTo>
                  <a:pt x="1779" y="114"/>
                  <a:pt x="1776" y="116"/>
                  <a:pt x="1775" y="117"/>
                </a:cubicBezTo>
                <a:close/>
                <a:moveTo>
                  <a:pt x="1797" y="118"/>
                </a:moveTo>
                <a:cubicBezTo>
                  <a:pt x="1797" y="119"/>
                  <a:pt x="1797" y="120"/>
                  <a:pt x="1799" y="120"/>
                </a:cubicBezTo>
                <a:cubicBezTo>
                  <a:pt x="1798" y="115"/>
                  <a:pt x="1803" y="124"/>
                  <a:pt x="1804" y="118"/>
                </a:cubicBezTo>
                <a:cubicBezTo>
                  <a:pt x="1801" y="118"/>
                  <a:pt x="1799" y="116"/>
                  <a:pt x="1797" y="115"/>
                </a:cubicBezTo>
                <a:cubicBezTo>
                  <a:pt x="1797" y="116"/>
                  <a:pt x="1797" y="117"/>
                  <a:pt x="1797" y="118"/>
                </a:cubicBezTo>
                <a:close/>
                <a:moveTo>
                  <a:pt x="1726" y="122"/>
                </a:moveTo>
                <a:cubicBezTo>
                  <a:pt x="1734" y="123"/>
                  <a:pt x="1749" y="122"/>
                  <a:pt x="1752" y="122"/>
                </a:cubicBezTo>
                <a:cubicBezTo>
                  <a:pt x="1754" y="121"/>
                  <a:pt x="1757" y="122"/>
                  <a:pt x="1757" y="120"/>
                </a:cubicBezTo>
                <a:cubicBezTo>
                  <a:pt x="1752" y="119"/>
                  <a:pt x="1751" y="115"/>
                  <a:pt x="1744" y="117"/>
                </a:cubicBezTo>
                <a:cubicBezTo>
                  <a:pt x="1741" y="117"/>
                  <a:pt x="1743" y="121"/>
                  <a:pt x="1739" y="120"/>
                </a:cubicBezTo>
                <a:cubicBezTo>
                  <a:pt x="1737" y="120"/>
                  <a:pt x="1738" y="119"/>
                  <a:pt x="1737" y="118"/>
                </a:cubicBezTo>
                <a:cubicBezTo>
                  <a:pt x="1734" y="114"/>
                  <a:pt x="1726" y="120"/>
                  <a:pt x="1721" y="117"/>
                </a:cubicBezTo>
                <a:cubicBezTo>
                  <a:pt x="1720" y="120"/>
                  <a:pt x="1722" y="121"/>
                  <a:pt x="1726" y="122"/>
                </a:cubicBezTo>
                <a:close/>
                <a:moveTo>
                  <a:pt x="1719" y="126"/>
                </a:moveTo>
                <a:cubicBezTo>
                  <a:pt x="1718" y="126"/>
                  <a:pt x="1717" y="126"/>
                  <a:pt x="1716" y="126"/>
                </a:cubicBezTo>
                <a:cubicBezTo>
                  <a:pt x="1706" y="126"/>
                  <a:pt x="1719" y="131"/>
                  <a:pt x="1719" y="126"/>
                </a:cubicBezTo>
                <a:close/>
                <a:moveTo>
                  <a:pt x="1745" y="126"/>
                </a:moveTo>
                <a:cubicBezTo>
                  <a:pt x="1752" y="128"/>
                  <a:pt x="1754" y="127"/>
                  <a:pt x="1762" y="128"/>
                </a:cubicBezTo>
                <a:cubicBezTo>
                  <a:pt x="1762" y="130"/>
                  <a:pt x="1744" y="132"/>
                  <a:pt x="1745" y="126"/>
                </a:cubicBezTo>
                <a:close/>
                <a:moveTo>
                  <a:pt x="413" y="164"/>
                </a:moveTo>
                <a:cubicBezTo>
                  <a:pt x="421" y="165"/>
                  <a:pt x="412" y="174"/>
                  <a:pt x="413" y="164"/>
                </a:cubicBezTo>
                <a:close/>
                <a:moveTo>
                  <a:pt x="1873" y="168"/>
                </a:moveTo>
                <a:cubicBezTo>
                  <a:pt x="1878" y="162"/>
                  <a:pt x="1878" y="172"/>
                  <a:pt x="1873" y="168"/>
                </a:cubicBezTo>
                <a:close/>
                <a:moveTo>
                  <a:pt x="1876" y="171"/>
                </a:moveTo>
                <a:cubicBezTo>
                  <a:pt x="1876" y="174"/>
                  <a:pt x="1869" y="172"/>
                  <a:pt x="1868" y="175"/>
                </a:cubicBezTo>
                <a:cubicBezTo>
                  <a:pt x="1863" y="172"/>
                  <a:pt x="1871" y="169"/>
                  <a:pt x="1876" y="171"/>
                </a:cubicBezTo>
                <a:close/>
                <a:moveTo>
                  <a:pt x="1884" y="171"/>
                </a:moveTo>
                <a:cubicBezTo>
                  <a:pt x="1891" y="170"/>
                  <a:pt x="1891" y="173"/>
                  <a:pt x="1898" y="172"/>
                </a:cubicBezTo>
                <a:cubicBezTo>
                  <a:pt x="1897" y="174"/>
                  <a:pt x="1883" y="176"/>
                  <a:pt x="1884" y="171"/>
                </a:cubicBezTo>
                <a:close/>
                <a:moveTo>
                  <a:pt x="1947" y="172"/>
                </a:moveTo>
                <a:cubicBezTo>
                  <a:pt x="1940" y="174"/>
                  <a:pt x="1939" y="170"/>
                  <a:pt x="1932" y="171"/>
                </a:cubicBezTo>
                <a:cubicBezTo>
                  <a:pt x="1934" y="177"/>
                  <a:pt x="1926" y="173"/>
                  <a:pt x="1927" y="179"/>
                </a:cubicBezTo>
                <a:cubicBezTo>
                  <a:pt x="1932" y="179"/>
                  <a:pt x="1936" y="176"/>
                  <a:pt x="1940" y="175"/>
                </a:cubicBezTo>
                <a:cubicBezTo>
                  <a:pt x="1943" y="175"/>
                  <a:pt x="1944" y="177"/>
                  <a:pt x="1947" y="177"/>
                </a:cubicBezTo>
                <a:cubicBezTo>
                  <a:pt x="1951" y="178"/>
                  <a:pt x="1956" y="177"/>
                  <a:pt x="1960" y="179"/>
                </a:cubicBezTo>
                <a:cubicBezTo>
                  <a:pt x="1962" y="174"/>
                  <a:pt x="1957" y="177"/>
                  <a:pt x="1955" y="175"/>
                </a:cubicBezTo>
                <a:cubicBezTo>
                  <a:pt x="1954" y="175"/>
                  <a:pt x="1956" y="171"/>
                  <a:pt x="1952" y="172"/>
                </a:cubicBezTo>
                <a:cubicBezTo>
                  <a:pt x="1947" y="170"/>
                  <a:pt x="1951" y="177"/>
                  <a:pt x="1945" y="175"/>
                </a:cubicBezTo>
                <a:cubicBezTo>
                  <a:pt x="1945" y="174"/>
                  <a:pt x="1947" y="174"/>
                  <a:pt x="1947" y="172"/>
                </a:cubicBezTo>
                <a:close/>
                <a:moveTo>
                  <a:pt x="2111" y="171"/>
                </a:moveTo>
                <a:cubicBezTo>
                  <a:pt x="2110" y="171"/>
                  <a:pt x="2109" y="171"/>
                  <a:pt x="2108" y="171"/>
                </a:cubicBezTo>
                <a:cubicBezTo>
                  <a:pt x="2099" y="170"/>
                  <a:pt x="2111" y="175"/>
                  <a:pt x="2111" y="171"/>
                </a:cubicBezTo>
                <a:close/>
                <a:moveTo>
                  <a:pt x="1964" y="172"/>
                </a:moveTo>
                <a:cubicBezTo>
                  <a:pt x="1963" y="172"/>
                  <a:pt x="1962" y="172"/>
                  <a:pt x="1960" y="172"/>
                </a:cubicBezTo>
                <a:cubicBezTo>
                  <a:pt x="1959" y="173"/>
                  <a:pt x="1957" y="172"/>
                  <a:pt x="1957" y="174"/>
                </a:cubicBezTo>
                <a:cubicBezTo>
                  <a:pt x="1960" y="174"/>
                  <a:pt x="1963" y="174"/>
                  <a:pt x="1964" y="172"/>
                </a:cubicBezTo>
                <a:close/>
                <a:moveTo>
                  <a:pt x="1962" y="177"/>
                </a:moveTo>
                <a:cubicBezTo>
                  <a:pt x="1966" y="177"/>
                  <a:pt x="1969" y="176"/>
                  <a:pt x="1970" y="174"/>
                </a:cubicBezTo>
                <a:cubicBezTo>
                  <a:pt x="1968" y="174"/>
                  <a:pt x="1967" y="173"/>
                  <a:pt x="1965" y="172"/>
                </a:cubicBezTo>
                <a:cubicBezTo>
                  <a:pt x="1966" y="175"/>
                  <a:pt x="1963" y="175"/>
                  <a:pt x="1962" y="177"/>
                </a:cubicBezTo>
                <a:close/>
                <a:moveTo>
                  <a:pt x="2167" y="175"/>
                </a:moveTo>
                <a:cubicBezTo>
                  <a:pt x="2168" y="173"/>
                  <a:pt x="2175" y="176"/>
                  <a:pt x="2175" y="172"/>
                </a:cubicBezTo>
                <a:cubicBezTo>
                  <a:pt x="2170" y="173"/>
                  <a:pt x="2161" y="170"/>
                  <a:pt x="2159" y="174"/>
                </a:cubicBezTo>
                <a:cubicBezTo>
                  <a:pt x="2163" y="173"/>
                  <a:pt x="2163" y="176"/>
                  <a:pt x="2167" y="175"/>
                </a:cubicBezTo>
                <a:close/>
                <a:moveTo>
                  <a:pt x="2117" y="177"/>
                </a:moveTo>
                <a:cubicBezTo>
                  <a:pt x="2118" y="177"/>
                  <a:pt x="2119" y="177"/>
                  <a:pt x="2120" y="177"/>
                </a:cubicBezTo>
                <a:cubicBezTo>
                  <a:pt x="2121" y="176"/>
                  <a:pt x="2121" y="175"/>
                  <a:pt x="2121" y="174"/>
                </a:cubicBezTo>
                <a:cubicBezTo>
                  <a:pt x="2120" y="174"/>
                  <a:pt x="2118" y="174"/>
                  <a:pt x="2117" y="174"/>
                </a:cubicBezTo>
                <a:cubicBezTo>
                  <a:pt x="2117" y="175"/>
                  <a:pt x="2117" y="176"/>
                  <a:pt x="2117" y="177"/>
                </a:cubicBezTo>
                <a:close/>
                <a:moveTo>
                  <a:pt x="1971" y="193"/>
                </a:moveTo>
                <a:cubicBezTo>
                  <a:pt x="1970" y="194"/>
                  <a:pt x="1969" y="191"/>
                  <a:pt x="1970" y="191"/>
                </a:cubicBezTo>
                <a:cubicBezTo>
                  <a:pt x="1965" y="191"/>
                  <a:pt x="1957" y="191"/>
                  <a:pt x="1951" y="191"/>
                </a:cubicBezTo>
                <a:cubicBezTo>
                  <a:pt x="1946" y="192"/>
                  <a:pt x="1947" y="192"/>
                  <a:pt x="1943" y="191"/>
                </a:cubicBezTo>
                <a:cubicBezTo>
                  <a:pt x="1942" y="191"/>
                  <a:pt x="1940" y="192"/>
                  <a:pt x="1938" y="191"/>
                </a:cubicBezTo>
                <a:cubicBezTo>
                  <a:pt x="1937" y="189"/>
                  <a:pt x="1931" y="192"/>
                  <a:pt x="1935" y="190"/>
                </a:cubicBezTo>
                <a:cubicBezTo>
                  <a:pt x="1935" y="189"/>
                  <a:pt x="1935" y="189"/>
                  <a:pt x="1935" y="188"/>
                </a:cubicBezTo>
                <a:cubicBezTo>
                  <a:pt x="1927" y="189"/>
                  <a:pt x="1914" y="186"/>
                  <a:pt x="1910" y="190"/>
                </a:cubicBezTo>
                <a:cubicBezTo>
                  <a:pt x="1913" y="191"/>
                  <a:pt x="1919" y="188"/>
                  <a:pt x="1918" y="191"/>
                </a:cubicBezTo>
                <a:cubicBezTo>
                  <a:pt x="1914" y="191"/>
                  <a:pt x="1909" y="190"/>
                  <a:pt x="1908" y="194"/>
                </a:cubicBezTo>
                <a:cubicBezTo>
                  <a:pt x="1913" y="195"/>
                  <a:pt x="1918" y="194"/>
                  <a:pt x="1923" y="194"/>
                </a:cubicBezTo>
                <a:cubicBezTo>
                  <a:pt x="1930" y="195"/>
                  <a:pt x="1931" y="195"/>
                  <a:pt x="1936" y="194"/>
                </a:cubicBezTo>
                <a:cubicBezTo>
                  <a:pt x="1943" y="194"/>
                  <a:pt x="1950" y="195"/>
                  <a:pt x="1955" y="194"/>
                </a:cubicBezTo>
                <a:cubicBezTo>
                  <a:pt x="1960" y="194"/>
                  <a:pt x="1958" y="193"/>
                  <a:pt x="1961" y="194"/>
                </a:cubicBezTo>
                <a:cubicBezTo>
                  <a:pt x="1966" y="196"/>
                  <a:pt x="1972" y="195"/>
                  <a:pt x="1974" y="193"/>
                </a:cubicBezTo>
                <a:cubicBezTo>
                  <a:pt x="1972" y="193"/>
                  <a:pt x="1973" y="191"/>
                  <a:pt x="1971" y="193"/>
                </a:cubicBezTo>
                <a:close/>
                <a:moveTo>
                  <a:pt x="1930" y="191"/>
                </a:moveTo>
                <a:cubicBezTo>
                  <a:pt x="1925" y="197"/>
                  <a:pt x="1919" y="188"/>
                  <a:pt x="1930" y="191"/>
                </a:cubicBezTo>
                <a:close/>
                <a:moveTo>
                  <a:pt x="1989" y="193"/>
                </a:moveTo>
                <a:cubicBezTo>
                  <a:pt x="1988" y="196"/>
                  <a:pt x="1980" y="194"/>
                  <a:pt x="1976" y="194"/>
                </a:cubicBezTo>
                <a:cubicBezTo>
                  <a:pt x="1978" y="188"/>
                  <a:pt x="1984" y="193"/>
                  <a:pt x="1989" y="193"/>
                </a:cubicBezTo>
                <a:close/>
                <a:moveTo>
                  <a:pt x="2014" y="193"/>
                </a:moveTo>
                <a:cubicBezTo>
                  <a:pt x="2017" y="196"/>
                  <a:pt x="2022" y="193"/>
                  <a:pt x="2026" y="193"/>
                </a:cubicBezTo>
                <a:cubicBezTo>
                  <a:pt x="2028" y="195"/>
                  <a:pt x="2039" y="196"/>
                  <a:pt x="2040" y="193"/>
                </a:cubicBezTo>
                <a:cubicBezTo>
                  <a:pt x="2039" y="193"/>
                  <a:pt x="2036" y="193"/>
                  <a:pt x="2036" y="191"/>
                </a:cubicBezTo>
                <a:cubicBezTo>
                  <a:pt x="2026" y="193"/>
                  <a:pt x="2010" y="188"/>
                  <a:pt x="2014" y="193"/>
                </a:cubicBezTo>
                <a:close/>
                <a:moveTo>
                  <a:pt x="123" y="218"/>
                </a:moveTo>
                <a:cubicBezTo>
                  <a:pt x="125" y="224"/>
                  <a:pt x="118" y="221"/>
                  <a:pt x="115" y="221"/>
                </a:cubicBezTo>
                <a:cubicBezTo>
                  <a:pt x="117" y="219"/>
                  <a:pt x="119" y="218"/>
                  <a:pt x="123" y="218"/>
                </a:cubicBezTo>
                <a:close/>
                <a:moveTo>
                  <a:pt x="1897" y="221"/>
                </a:moveTo>
                <a:cubicBezTo>
                  <a:pt x="1898" y="221"/>
                  <a:pt x="1899" y="223"/>
                  <a:pt x="1899" y="223"/>
                </a:cubicBezTo>
                <a:cubicBezTo>
                  <a:pt x="1902" y="223"/>
                  <a:pt x="1903" y="222"/>
                  <a:pt x="1906" y="221"/>
                </a:cubicBezTo>
                <a:cubicBezTo>
                  <a:pt x="1908" y="221"/>
                  <a:pt x="1912" y="222"/>
                  <a:pt x="1912" y="220"/>
                </a:cubicBezTo>
                <a:cubicBezTo>
                  <a:pt x="1907" y="220"/>
                  <a:pt x="1901" y="218"/>
                  <a:pt x="1896" y="218"/>
                </a:cubicBezTo>
                <a:cubicBezTo>
                  <a:pt x="1893" y="218"/>
                  <a:pt x="1889" y="217"/>
                  <a:pt x="1886" y="220"/>
                </a:cubicBezTo>
                <a:cubicBezTo>
                  <a:pt x="1889" y="222"/>
                  <a:pt x="1894" y="221"/>
                  <a:pt x="1897" y="221"/>
                </a:cubicBezTo>
                <a:close/>
                <a:moveTo>
                  <a:pt x="1929" y="218"/>
                </a:moveTo>
                <a:cubicBezTo>
                  <a:pt x="1924" y="218"/>
                  <a:pt x="1909" y="216"/>
                  <a:pt x="1916" y="221"/>
                </a:cubicBezTo>
                <a:cubicBezTo>
                  <a:pt x="1920" y="217"/>
                  <a:pt x="1929" y="222"/>
                  <a:pt x="1935" y="221"/>
                </a:cubicBezTo>
                <a:cubicBezTo>
                  <a:pt x="1939" y="221"/>
                  <a:pt x="1940" y="220"/>
                  <a:pt x="1942" y="220"/>
                </a:cubicBezTo>
                <a:cubicBezTo>
                  <a:pt x="1944" y="219"/>
                  <a:pt x="1948" y="221"/>
                  <a:pt x="1949" y="218"/>
                </a:cubicBezTo>
                <a:cubicBezTo>
                  <a:pt x="1944" y="219"/>
                  <a:pt x="1936" y="218"/>
                  <a:pt x="1929" y="218"/>
                </a:cubicBezTo>
                <a:close/>
                <a:moveTo>
                  <a:pt x="1957" y="221"/>
                </a:moveTo>
                <a:cubicBezTo>
                  <a:pt x="1962" y="220"/>
                  <a:pt x="1970" y="221"/>
                  <a:pt x="1972" y="218"/>
                </a:cubicBezTo>
                <a:cubicBezTo>
                  <a:pt x="1966" y="219"/>
                  <a:pt x="1955" y="216"/>
                  <a:pt x="1952" y="220"/>
                </a:cubicBezTo>
                <a:cubicBezTo>
                  <a:pt x="1954" y="220"/>
                  <a:pt x="1957" y="220"/>
                  <a:pt x="1957" y="221"/>
                </a:cubicBezTo>
                <a:close/>
                <a:moveTo>
                  <a:pt x="1985" y="218"/>
                </a:moveTo>
                <a:cubicBezTo>
                  <a:pt x="1984" y="218"/>
                  <a:pt x="1983" y="218"/>
                  <a:pt x="1982" y="218"/>
                </a:cubicBezTo>
                <a:cubicBezTo>
                  <a:pt x="1973" y="218"/>
                  <a:pt x="1985" y="223"/>
                  <a:pt x="1985" y="218"/>
                </a:cubicBezTo>
                <a:close/>
                <a:moveTo>
                  <a:pt x="2028" y="220"/>
                </a:moveTo>
                <a:cubicBezTo>
                  <a:pt x="2029" y="216"/>
                  <a:pt x="2037" y="219"/>
                  <a:pt x="2041" y="218"/>
                </a:cubicBezTo>
                <a:cubicBezTo>
                  <a:pt x="2040" y="222"/>
                  <a:pt x="2032" y="219"/>
                  <a:pt x="2028" y="220"/>
                </a:cubicBezTo>
                <a:close/>
                <a:moveTo>
                  <a:pt x="2071" y="218"/>
                </a:moveTo>
                <a:cubicBezTo>
                  <a:pt x="2070" y="218"/>
                  <a:pt x="2068" y="218"/>
                  <a:pt x="2067" y="218"/>
                </a:cubicBezTo>
                <a:cubicBezTo>
                  <a:pt x="2058" y="218"/>
                  <a:pt x="2071" y="223"/>
                  <a:pt x="2071" y="218"/>
                </a:cubicBezTo>
                <a:close/>
                <a:moveTo>
                  <a:pt x="1892" y="242"/>
                </a:moveTo>
                <a:cubicBezTo>
                  <a:pt x="1891" y="246"/>
                  <a:pt x="1886" y="245"/>
                  <a:pt x="1882" y="245"/>
                </a:cubicBezTo>
                <a:cubicBezTo>
                  <a:pt x="1884" y="241"/>
                  <a:pt x="1885" y="244"/>
                  <a:pt x="1892" y="242"/>
                </a:cubicBezTo>
                <a:close/>
                <a:moveTo>
                  <a:pt x="132" y="248"/>
                </a:moveTo>
                <a:cubicBezTo>
                  <a:pt x="122" y="248"/>
                  <a:pt x="113" y="245"/>
                  <a:pt x="107" y="250"/>
                </a:cubicBezTo>
                <a:cubicBezTo>
                  <a:pt x="110" y="254"/>
                  <a:pt x="115" y="250"/>
                  <a:pt x="120" y="250"/>
                </a:cubicBezTo>
                <a:cubicBezTo>
                  <a:pt x="127" y="250"/>
                  <a:pt x="135" y="252"/>
                  <a:pt x="138" y="248"/>
                </a:cubicBezTo>
                <a:cubicBezTo>
                  <a:pt x="134" y="248"/>
                  <a:pt x="134" y="243"/>
                  <a:pt x="130" y="244"/>
                </a:cubicBezTo>
                <a:cubicBezTo>
                  <a:pt x="130" y="246"/>
                  <a:pt x="131" y="247"/>
                  <a:pt x="132" y="248"/>
                </a:cubicBezTo>
                <a:close/>
                <a:moveTo>
                  <a:pt x="1926" y="253"/>
                </a:moveTo>
                <a:cubicBezTo>
                  <a:pt x="1923" y="256"/>
                  <a:pt x="1919" y="253"/>
                  <a:pt x="1916" y="253"/>
                </a:cubicBezTo>
                <a:cubicBezTo>
                  <a:pt x="1913" y="253"/>
                  <a:pt x="1910" y="253"/>
                  <a:pt x="1908" y="253"/>
                </a:cubicBezTo>
                <a:cubicBezTo>
                  <a:pt x="1903" y="251"/>
                  <a:pt x="1924" y="251"/>
                  <a:pt x="1926" y="253"/>
                </a:cubicBezTo>
                <a:close/>
                <a:moveTo>
                  <a:pt x="1933" y="252"/>
                </a:moveTo>
                <a:cubicBezTo>
                  <a:pt x="1932" y="254"/>
                  <a:pt x="1930" y="255"/>
                  <a:pt x="1927" y="255"/>
                </a:cubicBezTo>
                <a:cubicBezTo>
                  <a:pt x="1927" y="251"/>
                  <a:pt x="1930" y="252"/>
                  <a:pt x="1933" y="252"/>
                </a:cubicBezTo>
                <a:close/>
                <a:moveTo>
                  <a:pt x="1820" y="256"/>
                </a:moveTo>
                <a:cubicBezTo>
                  <a:pt x="1822" y="256"/>
                  <a:pt x="1823" y="256"/>
                  <a:pt x="1824" y="256"/>
                </a:cubicBezTo>
                <a:cubicBezTo>
                  <a:pt x="1824" y="255"/>
                  <a:pt x="1824" y="254"/>
                  <a:pt x="1824" y="253"/>
                </a:cubicBezTo>
                <a:cubicBezTo>
                  <a:pt x="1823" y="253"/>
                  <a:pt x="1822" y="253"/>
                  <a:pt x="1821" y="253"/>
                </a:cubicBezTo>
                <a:cubicBezTo>
                  <a:pt x="1821" y="254"/>
                  <a:pt x="1820" y="255"/>
                  <a:pt x="1820" y="256"/>
                </a:cubicBezTo>
                <a:close/>
                <a:moveTo>
                  <a:pt x="1862" y="258"/>
                </a:moveTo>
                <a:cubicBezTo>
                  <a:pt x="1867" y="256"/>
                  <a:pt x="1864" y="261"/>
                  <a:pt x="1865" y="264"/>
                </a:cubicBezTo>
                <a:cubicBezTo>
                  <a:pt x="1862" y="264"/>
                  <a:pt x="1861" y="262"/>
                  <a:pt x="1862" y="258"/>
                </a:cubicBezTo>
                <a:close/>
                <a:moveTo>
                  <a:pt x="1965" y="264"/>
                </a:moveTo>
                <a:cubicBezTo>
                  <a:pt x="1966" y="260"/>
                  <a:pt x="1968" y="266"/>
                  <a:pt x="1971" y="264"/>
                </a:cubicBezTo>
                <a:cubicBezTo>
                  <a:pt x="1971" y="268"/>
                  <a:pt x="1966" y="265"/>
                  <a:pt x="1965" y="264"/>
                </a:cubicBezTo>
                <a:close/>
                <a:moveTo>
                  <a:pt x="1848" y="266"/>
                </a:moveTo>
                <a:cubicBezTo>
                  <a:pt x="1846" y="270"/>
                  <a:pt x="1838" y="269"/>
                  <a:pt x="1832" y="269"/>
                </a:cubicBezTo>
                <a:cubicBezTo>
                  <a:pt x="1834" y="265"/>
                  <a:pt x="1842" y="266"/>
                  <a:pt x="1848" y="266"/>
                </a:cubicBezTo>
                <a:close/>
                <a:moveTo>
                  <a:pt x="1794" y="271"/>
                </a:moveTo>
                <a:cubicBezTo>
                  <a:pt x="1797" y="267"/>
                  <a:pt x="1807" y="270"/>
                  <a:pt x="1813" y="269"/>
                </a:cubicBezTo>
                <a:cubicBezTo>
                  <a:pt x="1810" y="273"/>
                  <a:pt x="1800" y="270"/>
                  <a:pt x="1794" y="271"/>
                </a:cubicBezTo>
                <a:close/>
                <a:moveTo>
                  <a:pt x="1857" y="286"/>
                </a:moveTo>
                <a:cubicBezTo>
                  <a:pt x="1860" y="286"/>
                  <a:pt x="1863" y="287"/>
                  <a:pt x="1864" y="285"/>
                </a:cubicBezTo>
                <a:cubicBezTo>
                  <a:pt x="1855" y="284"/>
                  <a:pt x="1868" y="283"/>
                  <a:pt x="1869" y="282"/>
                </a:cubicBezTo>
                <a:cubicBezTo>
                  <a:pt x="1866" y="286"/>
                  <a:pt x="1876" y="286"/>
                  <a:pt x="1875" y="283"/>
                </a:cubicBezTo>
                <a:cubicBezTo>
                  <a:pt x="1873" y="283"/>
                  <a:pt x="1871" y="284"/>
                  <a:pt x="1871" y="282"/>
                </a:cubicBezTo>
                <a:cubicBezTo>
                  <a:pt x="1872" y="281"/>
                  <a:pt x="1874" y="282"/>
                  <a:pt x="1874" y="280"/>
                </a:cubicBezTo>
                <a:cubicBezTo>
                  <a:pt x="1868" y="280"/>
                  <a:pt x="1863" y="280"/>
                  <a:pt x="1857" y="280"/>
                </a:cubicBezTo>
                <a:cubicBezTo>
                  <a:pt x="1857" y="282"/>
                  <a:pt x="1857" y="284"/>
                  <a:pt x="1857" y="286"/>
                </a:cubicBezTo>
                <a:close/>
                <a:moveTo>
                  <a:pt x="1951" y="282"/>
                </a:moveTo>
                <a:cubicBezTo>
                  <a:pt x="1949" y="282"/>
                  <a:pt x="1948" y="282"/>
                  <a:pt x="1946" y="282"/>
                </a:cubicBezTo>
                <a:cubicBezTo>
                  <a:pt x="1945" y="282"/>
                  <a:pt x="1943" y="282"/>
                  <a:pt x="1943" y="283"/>
                </a:cubicBezTo>
                <a:cubicBezTo>
                  <a:pt x="1945" y="282"/>
                  <a:pt x="1951" y="285"/>
                  <a:pt x="1951" y="282"/>
                </a:cubicBezTo>
                <a:close/>
                <a:moveTo>
                  <a:pt x="1879" y="285"/>
                </a:moveTo>
                <a:cubicBezTo>
                  <a:pt x="1886" y="286"/>
                  <a:pt x="1877" y="294"/>
                  <a:pt x="1879" y="285"/>
                </a:cubicBezTo>
                <a:close/>
                <a:moveTo>
                  <a:pt x="1862" y="291"/>
                </a:moveTo>
                <a:cubicBezTo>
                  <a:pt x="1865" y="290"/>
                  <a:pt x="1872" y="293"/>
                  <a:pt x="1872" y="290"/>
                </a:cubicBezTo>
                <a:cubicBezTo>
                  <a:pt x="1867" y="291"/>
                  <a:pt x="1868" y="287"/>
                  <a:pt x="1865" y="286"/>
                </a:cubicBezTo>
                <a:cubicBezTo>
                  <a:pt x="1865" y="289"/>
                  <a:pt x="1863" y="289"/>
                  <a:pt x="1862" y="291"/>
                </a:cubicBezTo>
                <a:close/>
                <a:moveTo>
                  <a:pt x="115" y="288"/>
                </a:moveTo>
                <a:cubicBezTo>
                  <a:pt x="114" y="290"/>
                  <a:pt x="112" y="291"/>
                  <a:pt x="109" y="291"/>
                </a:cubicBezTo>
                <a:cubicBezTo>
                  <a:pt x="109" y="288"/>
                  <a:pt x="112" y="288"/>
                  <a:pt x="115" y="288"/>
                </a:cubicBezTo>
                <a:close/>
                <a:moveTo>
                  <a:pt x="1937" y="294"/>
                </a:moveTo>
                <a:cubicBezTo>
                  <a:pt x="1938" y="299"/>
                  <a:pt x="1930" y="293"/>
                  <a:pt x="1931" y="298"/>
                </a:cubicBezTo>
                <a:cubicBezTo>
                  <a:pt x="1925" y="295"/>
                  <a:pt x="1934" y="293"/>
                  <a:pt x="1937" y="294"/>
                </a:cubicBezTo>
                <a:close/>
                <a:moveTo>
                  <a:pt x="1888" y="299"/>
                </a:moveTo>
                <a:cubicBezTo>
                  <a:pt x="1886" y="299"/>
                  <a:pt x="1885" y="299"/>
                  <a:pt x="1883" y="299"/>
                </a:cubicBezTo>
                <a:cubicBezTo>
                  <a:pt x="1873" y="299"/>
                  <a:pt x="1888" y="303"/>
                  <a:pt x="1888" y="299"/>
                </a:cubicBezTo>
                <a:close/>
                <a:moveTo>
                  <a:pt x="123" y="313"/>
                </a:moveTo>
                <a:cubicBezTo>
                  <a:pt x="129" y="314"/>
                  <a:pt x="119" y="319"/>
                  <a:pt x="125" y="320"/>
                </a:cubicBezTo>
                <a:cubicBezTo>
                  <a:pt x="122" y="326"/>
                  <a:pt x="120" y="314"/>
                  <a:pt x="123" y="313"/>
                </a:cubicBezTo>
                <a:close/>
                <a:moveTo>
                  <a:pt x="1794" y="315"/>
                </a:moveTo>
                <a:cubicBezTo>
                  <a:pt x="1797" y="315"/>
                  <a:pt x="1797" y="317"/>
                  <a:pt x="1799" y="317"/>
                </a:cubicBezTo>
                <a:cubicBezTo>
                  <a:pt x="1799" y="320"/>
                  <a:pt x="1791" y="319"/>
                  <a:pt x="1794" y="315"/>
                </a:cubicBezTo>
                <a:close/>
                <a:moveTo>
                  <a:pt x="1780" y="325"/>
                </a:moveTo>
                <a:cubicBezTo>
                  <a:pt x="1780" y="326"/>
                  <a:pt x="1778" y="328"/>
                  <a:pt x="1775" y="328"/>
                </a:cubicBezTo>
                <a:cubicBezTo>
                  <a:pt x="1775" y="324"/>
                  <a:pt x="1778" y="325"/>
                  <a:pt x="1780" y="325"/>
                </a:cubicBezTo>
                <a:close/>
                <a:moveTo>
                  <a:pt x="1803" y="325"/>
                </a:moveTo>
                <a:cubicBezTo>
                  <a:pt x="1799" y="325"/>
                  <a:pt x="1791" y="322"/>
                  <a:pt x="1792" y="328"/>
                </a:cubicBezTo>
                <a:cubicBezTo>
                  <a:pt x="1796" y="327"/>
                  <a:pt x="1801" y="326"/>
                  <a:pt x="1807" y="326"/>
                </a:cubicBezTo>
                <a:cubicBezTo>
                  <a:pt x="1810" y="326"/>
                  <a:pt x="1815" y="329"/>
                  <a:pt x="1816" y="325"/>
                </a:cubicBezTo>
                <a:cubicBezTo>
                  <a:pt x="1813" y="325"/>
                  <a:pt x="1808" y="324"/>
                  <a:pt x="1803" y="325"/>
                </a:cubicBezTo>
                <a:close/>
                <a:moveTo>
                  <a:pt x="1769" y="331"/>
                </a:moveTo>
                <a:cubicBezTo>
                  <a:pt x="1767" y="331"/>
                  <a:pt x="1765" y="331"/>
                  <a:pt x="1764" y="331"/>
                </a:cubicBezTo>
                <a:cubicBezTo>
                  <a:pt x="1762" y="331"/>
                  <a:pt x="1759" y="331"/>
                  <a:pt x="1759" y="332"/>
                </a:cubicBezTo>
                <a:cubicBezTo>
                  <a:pt x="1762" y="332"/>
                  <a:pt x="1768" y="334"/>
                  <a:pt x="1769" y="331"/>
                </a:cubicBezTo>
                <a:close/>
                <a:moveTo>
                  <a:pt x="139" y="339"/>
                </a:moveTo>
                <a:cubicBezTo>
                  <a:pt x="144" y="333"/>
                  <a:pt x="145" y="344"/>
                  <a:pt x="139" y="339"/>
                </a:cubicBezTo>
                <a:close/>
                <a:moveTo>
                  <a:pt x="2069" y="393"/>
                </a:moveTo>
                <a:cubicBezTo>
                  <a:pt x="2070" y="389"/>
                  <a:pt x="2077" y="392"/>
                  <a:pt x="2081" y="391"/>
                </a:cubicBezTo>
                <a:cubicBezTo>
                  <a:pt x="2080" y="395"/>
                  <a:pt x="2073" y="392"/>
                  <a:pt x="2069" y="393"/>
                </a:cubicBezTo>
                <a:close/>
                <a:moveTo>
                  <a:pt x="2092" y="391"/>
                </a:moveTo>
                <a:cubicBezTo>
                  <a:pt x="2091" y="391"/>
                  <a:pt x="2090" y="391"/>
                  <a:pt x="2089" y="391"/>
                </a:cubicBezTo>
                <a:cubicBezTo>
                  <a:pt x="2080" y="391"/>
                  <a:pt x="2092" y="396"/>
                  <a:pt x="2092" y="391"/>
                </a:cubicBezTo>
                <a:close/>
                <a:moveTo>
                  <a:pt x="2011" y="409"/>
                </a:moveTo>
                <a:cubicBezTo>
                  <a:pt x="2011" y="409"/>
                  <a:pt x="2011" y="406"/>
                  <a:pt x="2010" y="407"/>
                </a:cubicBezTo>
                <a:cubicBezTo>
                  <a:pt x="2011" y="411"/>
                  <a:pt x="1996" y="407"/>
                  <a:pt x="2001" y="410"/>
                </a:cubicBezTo>
                <a:cubicBezTo>
                  <a:pt x="2007" y="410"/>
                  <a:pt x="2012" y="410"/>
                  <a:pt x="2018" y="410"/>
                </a:cubicBezTo>
                <a:cubicBezTo>
                  <a:pt x="2019" y="404"/>
                  <a:pt x="2014" y="409"/>
                  <a:pt x="2011" y="409"/>
                </a:cubicBezTo>
                <a:close/>
                <a:moveTo>
                  <a:pt x="2096" y="407"/>
                </a:moveTo>
                <a:cubicBezTo>
                  <a:pt x="2078" y="408"/>
                  <a:pt x="2105" y="410"/>
                  <a:pt x="2104" y="407"/>
                </a:cubicBezTo>
                <a:cubicBezTo>
                  <a:pt x="2102" y="407"/>
                  <a:pt x="2099" y="407"/>
                  <a:pt x="2096" y="407"/>
                </a:cubicBezTo>
                <a:close/>
                <a:moveTo>
                  <a:pt x="2114" y="407"/>
                </a:moveTo>
                <a:cubicBezTo>
                  <a:pt x="2113" y="407"/>
                  <a:pt x="2112" y="407"/>
                  <a:pt x="2111" y="407"/>
                </a:cubicBezTo>
                <a:cubicBezTo>
                  <a:pt x="2102" y="407"/>
                  <a:pt x="2114" y="411"/>
                  <a:pt x="2114" y="407"/>
                </a:cubicBezTo>
                <a:close/>
                <a:moveTo>
                  <a:pt x="1997" y="409"/>
                </a:moveTo>
                <a:cubicBezTo>
                  <a:pt x="1996" y="412"/>
                  <a:pt x="1992" y="412"/>
                  <a:pt x="1988" y="412"/>
                </a:cubicBezTo>
                <a:cubicBezTo>
                  <a:pt x="1989" y="408"/>
                  <a:pt x="1993" y="408"/>
                  <a:pt x="1997" y="409"/>
                </a:cubicBezTo>
                <a:close/>
                <a:moveTo>
                  <a:pt x="1952" y="420"/>
                </a:moveTo>
                <a:cubicBezTo>
                  <a:pt x="1950" y="420"/>
                  <a:pt x="1949" y="420"/>
                  <a:pt x="1947" y="420"/>
                </a:cubicBezTo>
                <a:cubicBezTo>
                  <a:pt x="1946" y="420"/>
                  <a:pt x="1944" y="420"/>
                  <a:pt x="1944" y="421"/>
                </a:cubicBezTo>
                <a:cubicBezTo>
                  <a:pt x="1946" y="420"/>
                  <a:pt x="1952" y="423"/>
                  <a:pt x="1952" y="420"/>
                </a:cubicBezTo>
                <a:close/>
                <a:moveTo>
                  <a:pt x="1978" y="426"/>
                </a:moveTo>
                <a:cubicBezTo>
                  <a:pt x="1975" y="429"/>
                  <a:pt x="1971" y="429"/>
                  <a:pt x="1970" y="428"/>
                </a:cubicBezTo>
                <a:cubicBezTo>
                  <a:pt x="1969" y="427"/>
                  <a:pt x="1976" y="423"/>
                  <a:pt x="1978" y="426"/>
                </a:cubicBezTo>
                <a:close/>
                <a:moveTo>
                  <a:pt x="182" y="437"/>
                </a:moveTo>
                <a:cubicBezTo>
                  <a:pt x="185" y="437"/>
                  <a:pt x="188" y="435"/>
                  <a:pt x="191" y="434"/>
                </a:cubicBezTo>
                <a:cubicBezTo>
                  <a:pt x="194" y="433"/>
                  <a:pt x="197" y="435"/>
                  <a:pt x="198" y="432"/>
                </a:cubicBezTo>
                <a:cubicBezTo>
                  <a:pt x="193" y="430"/>
                  <a:pt x="179" y="429"/>
                  <a:pt x="182" y="437"/>
                </a:cubicBezTo>
                <a:close/>
                <a:moveTo>
                  <a:pt x="203" y="442"/>
                </a:moveTo>
                <a:cubicBezTo>
                  <a:pt x="205" y="442"/>
                  <a:pt x="206" y="442"/>
                  <a:pt x="208" y="442"/>
                </a:cubicBezTo>
                <a:cubicBezTo>
                  <a:pt x="208" y="440"/>
                  <a:pt x="208" y="437"/>
                  <a:pt x="206" y="437"/>
                </a:cubicBezTo>
                <a:cubicBezTo>
                  <a:pt x="206" y="439"/>
                  <a:pt x="203" y="440"/>
                  <a:pt x="203" y="442"/>
                </a:cubicBezTo>
                <a:close/>
                <a:moveTo>
                  <a:pt x="2145" y="437"/>
                </a:moveTo>
                <a:cubicBezTo>
                  <a:pt x="2145" y="441"/>
                  <a:pt x="2141" y="441"/>
                  <a:pt x="2137" y="440"/>
                </a:cubicBezTo>
                <a:cubicBezTo>
                  <a:pt x="2139" y="438"/>
                  <a:pt x="2142" y="438"/>
                  <a:pt x="2145" y="437"/>
                </a:cubicBezTo>
                <a:close/>
                <a:moveTo>
                  <a:pt x="151" y="440"/>
                </a:moveTo>
                <a:cubicBezTo>
                  <a:pt x="150" y="443"/>
                  <a:pt x="147" y="442"/>
                  <a:pt x="146" y="443"/>
                </a:cubicBezTo>
                <a:cubicBezTo>
                  <a:pt x="143" y="444"/>
                  <a:pt x="135" y="441"/>
                  <a:pt x="135" y="445"/>
                </a:cubicBezTo>
                <a:cubicBezTo>
                  <a:pt x="145" y="446"/>
                  <a:pt x="150" y="443"/>
                  <a:pt x="159" y="443"/>
                </a:cubicBezTo>
                <a:cubicBezTo>
                  <a:pt x="160" y="438"/>
                  <a:pt x="154" y="441"/>
                  <a:pt x="151" y="440"/>
                </a:cubicBezTo>
                <a:close/>
                <a:moveTo>
                  <a:pt x="167" y="440"/>
                </a:moveTo>
                <a:cubicBezTo>
                  <a:pt x="166" y="440"/>
                  <a:pt x="165" y="440"/>
                  <a:pt x="164" y="440"/>
                </a:cubicBezTo>
                <a:cubicBezTo>
                  <a:pt x="155" y="440"/>
                  <a:pt x="168" y="445"/>
                  <a:pt x="167" y="440"/>
                </a:cubicBezTo>
                <a:close/>
                <a:moveTo>
                  <a:pt x="324" y="450"/>
                </a:moveTo>
                <a:cubicBezTo>
                  <a:pt x="324" y="450"/>
                  <a:pt x="323" y="449"/>
                  <a:pt x="322" y="448"/>
                </a:cubicBezTo>
                <a:cubicBezTo>
                  <a:pt x="319" y="438"/>
                  <a:pt x="322" y="446"/>
                  <a:pt x="325" y="442"/>
                </a:cubicBezTo>
                <a:cubicBezTo>
                  <a:pt x="319" y="437"/>
                  <a:pt x="318" y="445"/>
                  <a:pt x="312" y="445"/>
                </a:cubicBezTo>
                <a:cubicBezTo>
                  <a:pt x="314" y="450"/>
                  <a:pt x="310" y="449"/>
                  <a:pt x="311" y="453"/>
                </a:cubicBezTo>
                <a:cubicBezTo>
                  <a:pt x="317" y="453"/>
                  <a:pt x="313" y="445"/>
                  <a:pt x="319" y="445"/>
                </a:cubicBezTo>
                <a:cubicBezTo>
                  <a:pt x="319" y="449"/>
                  <a:pt x="319" y="451"/>
                  <a:pt x="321" y="453"/>
                </a:cubicBezTo>
                <a:cubicBezTo>
                  <a:pt x="315" y="451"/>
                  <a:pt x="320" y="458"/>
                  <a:pt x="314" y="456"/>
                </a:cubicBezTo>
                <a:cubicBezTo>
                  <a:pt x="314" y="458"/>
                  <a:pt x="315" y="460"/>
                  <a:pt x="316" y="461"/>
                </a:cubicBezTo>
                <a:cubicBezTo>
                  <a:pt x="313" y="460"/>
                  <a:pt x="316" y="473"/>
                  <a:pt x="317" y="467"/>
                </a:cubicBezTo>
                <a:cubicBezTo>
                  <a:pt x="315" y="461"/>
                  <a:pt x="321" y="462"/>
                  <a:pt x="319" y="456"/>
                </a:cubicBezTo>
                <a:cubicBezTo>
                  <a:pt x="321" y="456"/>
                  <a:pt x="324" y="456"/>
                  <a:pt x="324" y="455"/>
                </a:cubicBezTo>
                <a:cubicBezTo>
                  <a:pt x="321" y="454"/>
                  <a:pt x="324" y="451"/>
                  <a:pt x="324" y="450"/>
                </a:cubicBezTo>
                <a:close/>
                <a:moveTo>
                  <a:pt x="2042" y="443"/>
                </a:moveTo>
                <a:cubicBezTo>
                  <a:pt x="2042" y="441"/>
                  <a:pt x="2038" y="442"/>
                  <a:pt x="2036" y="442"/>
                </a:cubicBezTo>
                <a:cubicBezTo>
                  <a:pt x="2032" y="441"/>
                  <a:pt x="2026" y="439"/>
                  <a:pt x="2023" y="443"/>
                </a:cubicBezTo>
                <a:cubicBezTo>
                  <a:pt x="2029" y="443"/>
                  <a:pt x="2036" y="443"/>
                  <a:pt x="2042" y="443"/>
                </a:cubicBezTo>
                <a:close/>
                <a:moveTo>
                  <a:pt x="2051" y="442"/>
                </a:moveTo>
                <a:cubicBezTo>
                  <a:pt x="2047" y="447"/>
                  <a:pt x="2044" y="436"/>
                  <a:pt x="2051" y="442"/>
                </a:cubicBezTo>
                <a:close/>
                <a:moveTo>
                  <a:pt x="2127" y="442"/>
                </a:moveTo>
                <a:cubicBezTo>
                  <a:pt x="2130" y="442"/>
                  <a:pt x="2131" y="440"/>
                  <a:pt x="2127" y="440"/>
                </a:cubicBezTo>
                <a:cubicBezTo>
                  <a:pt x="2122" y="440"/>
                  <a:pt x="2116" y="440"/>
                  <a:pt x="2111" y="440"/>
                </a:cubicBezTo>
                <a:cubicBezTo>
                  <a:pt x="2111" y="443"/>
                  <a:pt x="2106" y="441"/>
                  <a:pt x="2106" y="443"/>
                </a:cubicBezTo>
                <a:cubicBezTo>
                  <a:pt x="2115" y="444"/>
                  <a:pt x="2118" y="441"/>
                  <a:pt x="2127" y="442"/>
                </a:cubicBezTo>
                <a:close/>
                <a:moveTo>
                  <a:pt x="275" y="442"/>
                </a:moveTo>
                <a:cubicBezTo>
                  <a:pt x="274" y="442"/>
                  <a:pt x="273" y="442"/>
                  <a:pt x="271" y="442"/>
                </a:cubicBezTo>
                <a:cubicBezTo>
                  <a:pt x="263" y="441"/>
                  <a:pt x="275" y="446"/>
                  <a:pt x="275" y="442"/>
                </a:cubicBezTo>
                <a:close/>
                <a:moveTo>
                  <a:pt x="296" y="447"/>
                </a:moveTo>
                <a:cubicBezTo>
                  <a:pt x="297" y="444"/>
                  <a:pt x="298" y="448"/>
                  <a:pt x="298" y="450"/>
                </a:cubicBezTo>
                <a:cubicBezTo>
                  <a:pt x="297" y="453"/>
                  <a:pt x="296" y="449"/>
                  <a:pt x="296" y="447"/>
                </a:cubicBezTo>
                <a:close/>
                <a:moveTo>
                  <a:pt x="334" y="447"/>
                </a:moveTo>
                <a:cubicBezTo>
                  <a:pt x="336" y="441"/>
                  <a:pt x="338" y="449"/>
                  <a:pt x="337" y="450"/>
                </a:cubicBezTo>
                <a:cubicBezTo>
                  <a:pt x="336" y="450"/>
                  <a:pt x="335" y="446"/>
                  <a:pt x="334" y="447"/>
                </a:cubicBezTo>
                <a:close/>
                <a:moveTo>
                  <a:pt x="233" y="456"/>
                </a:moveTo>
                <a:cubicBezTo>
                  <a:pt x="237" y="450"/>
                  <a:pt x="244" y="460"/>
                  <a:pt x="233" y="456"/>
                </a:cubicBezTo>
                <a:close/>
                <a:moveTo>
                  <a:pt x="290" y="458"/>
                </a:moveTo>
                <a:cubicBezTo>
                  <a:pt x="291" y="458"/>
                  <a:pt x="292" y="458"/>
                  <a:pt x="293" y="458"/>
                </a:cubicBezTo>
                <a:cubicBezTo>
                  <a:pt x="293" y="457"/>
                  <a:pt x="293" y="456"/>
                  <a:pt x="293" y="455"/>
                </a:cubicBezTo>
                <a:cubicBezTo>
                  <a:pt x="292" y="455"/>
                  <a:pt x="291" y="455"/>
                  <a:pt x="290" y="455"/>
                </a:cubicBezTo>
                <a:cubicBezTo>
                  <a:pt x="290" y="456"/>
                  <a:pt x="290" y="457"/>
                  <a:pt x="290" y="458"/>
                </a:cubicBezTo>
                <a:close/>
                <a:moveTo>
                  <a:pt x="2153" y="458"/>
                </a:moveTo>
                <a:cubicBezTo>
                  <a:pt x="2151" y="458"/>
                  <a:pt x="2150" y="458"/>
                  <a:pt x="2149" y="458"/>
                </a:cubicBezTo>
                <a:cubicBezTo>
                  <a:pt x="2140" y="457"/>
                  <a:pt x="2153" y="462"/>
                  <a:pt x="2153" y="458"/>
                </a:cubicBezTo>
                <a:close/>
                <a:moveTo>
                  <a:pt x="189" y="461"/>
                </a:moveTo>
                <a:cubicBezTo>
                  <a:pt x="188" y="464"/>
                  <a:pt x="184" y="464"/>
                  <a:pt x="180" y="464"/>
                </a:cubicBezTo>
                <a:cubicBezTo>
                  <a:pt x="181" y="462"/>
                  <a:pt x="185" y="461"/>
                  <a:pt x="189" y="461"/>
                </a:cubicBezTo>
                <a:close/>
                <a:moveTo>
                  <a:pt x="2120" y="462"/>
                </a:moveTo>
                <a:cubicBezTo>
                  <a:pt x="2117" y="463"/>
                  <a:pt x="2114" y="462"/>
                  <a:pt x="2113" y="464"/>
                </a:cubicBezTo>
                <a:cubicBezTo>
                  <a:pt x="2120" y="464"/>
                  <a:pt x="2130" y="466"/>
                  <a:pt x="2133" y="461"/>
                </a:cubicBezTo>
                <a:cubicBezTo>
                  <a:pt x="2128" y="460"/>
                  <a:pt x="2123" y="462"/>
                  <a:pt x="2120" y="462"/>
                </a:cubicBezTo>
                <a:close/>
                <a:moveTo>
                  <a:pt x="281" y="470"/>
                </a:moveTo>
                <a:cubicBezTo>
                  <a:pt x="282" y="467"/>
                  <a:pt x="291" y="470"/>
                  <a:pt x="295" y="469"/>
                </a:cubicBezTo>
                <a:cubicBezTo>
                  <a:pt x="293" y="474"/>
                  <a:pt x="286" y="473"/>
                  <a:pt x="281" y="470"/>
                </a:cubicBezTo>
                <a:close/>
                <a:moveTo>
                  <a:pt x="353" y="477"/>
                </a:moveTo>
                <a:cubicBezTo>
                  <a:pt x="346" y="476"/>
                  <a:pt x="353" y="468"/>
                  <a:pt x="356" y="472"/>
                </a:cubicBezTo>
                <a:cubicBezTo>
                  <a:pt x="355" y="474"/>
                  <a:pt x="353" y="474"/>
                  <a:pt x="353" y="477"/>
                </a:cubicBezTo>
                <a:close/>
                <a:moveTo>
                  <a:pt x="166" y="486"/>
                </a:moveTo>
                <a:cubicBezTo>
                  <a:pt x="165" y="489"/>
                  <a:pt x="163" y="492"/>
                  <a:pt x="160" y="489"/>
                </a:cubicBezTo>
                <a:cubicBezTo>
                  <a:pt x="161" y="487"/>
                  <a:pt x="163" y="486"/>
                  <a:pt x="166" y="486"/>
                </a:cubicBezTo>
                <a:close/>
                <a:moveTo>
                  <a:pt x="168" y="488"/>
                </a:moveTo>
                <a:cubicBezTo>
                  <a:pt x="167" y="485"/>
                  <a:pt x="177" y="485"/>
                  <a:pt x="174" y="489"/>
                </a:cubicBezTo>
                <a:cubicBezTo>
                  <a:pt x="173" y="488"/>
                  <a:pt x="171" y="488"/>
                  <a:pt x="168" y="488"/>
                </a:cubicBezTo>
                <a:close/>
                <a:moveTo>
                  <a:pt x="145" y="489"/>
                </a:moveTo>
                <a:cubicBezTo>
                  <a:pt x="145" y="486"/>
                  <a:pt x="150" y="489"/>
                  <a:pt x="151" y="489"/>
                </a:cubicBezTo>
                <a:cubicBezTo>
                  <a:pt x="151" y="494"/>
                  <a:pt x="148" y="488"/>
                  <a:pt x="145" y="489"/>
                </a:cubicBezTo>
                <a:close/>
                <a:moveTo>
                  <a:pt x="2146" y="494"/>
                </a:moveTo>
                <a:cubicBezTo>
                  <a:pt x="2150" y="494"/>
                  <a:pt x="2157" y="496"/>
                  <a:pt x="2156" y="491"/>
                </a:cubicBezTo>
                <a:cubicBezTo>
                  <a:pt x="2149" y="491"/>
                  <a:pt x="2141" y="495"/>
                  <a:pt x="2136" y="491"/>
                </a:cubicBezTo>
                <a:cubicBezTo>
                  <a:pt x="2134" y="496"/>
                  <a:pt x="2142" y="494"/>
                  <a:pt x="2146" y="494"/>
                </a:cubicBezTo>
                <a:close/>
                <a:moveTo>
                  <a:pt x="2107" y="494"/>
                </a:moveTo>
                <a:cubicBezTo>
                  <a:pt x="2107" y="494"/>
                  <a:pt x="2106" y="492"/>
                  <a:pt x="2105" y="493"/>
                </a:cubicBezTo>
                <a:cubicBezTo>
                  <a:pt x="2105" y="493"/>
                  <a:pt x="2104" y="496"/>
                  <a:pt x="2103" y="496"/>
                </a:cubicBezTo>
                <a:cubicBezTo>
                  <a:pt x="2108" y="494"/>
                  <a:pt x="2119" y="499"/>
                  <a:pt x="2118" y="493"/>
                </a:cubicBezTo>
                <a:cubicBezTo>
                  <a:pt x="2113" y="492"/>
                  <a:pt x="2110" y="493"/>
                  <a:pt x="2107" y="494"/>
                </a:cubicBezTo>
                <a:close/>
                <a:moveTo>
                  <a:pt x="2123" y="494"/>
                </a:moveTo>
                <a:cubicBezTo>
                  <a:pt x="2124" y="491"/>
                  <a:pt x="2131" y="494"/>
                  <a:pt x="2135" y="493"/>
                </a:cubicBezTo>
                <a:cubicBezTo>
                  <a:pt x="2134" y="496"/>
                  <a:pt x="2126" y="493"/>
                  <a:pt x="2123" y="494"/>
                </a:cubicBezTo>
                <a:close/>
                <a:moveTo>
                  <a:pt x="172" y="507"/>
                </a:moveTo>
                <a:cubicBezTo>
                  <a:pt x="168" y="507"/>
                  <a:pt x="166" y="507"/>
                  <a:pt x="164" y="505"/>
                </a:cubicBezTo>
                <a:cubicBezTo>
                  <a:pt x="165" y="502"/>
                  <a:pt x="172" y="500"/>
                  <a:pt x="172" y="507"/>
                </a:cubicBezTo>
                <a:close/>
                <a:moveTo>
                  <a:pt x="138" y="508"/>
                </a:moveTo>
                <a:cubicBezTo>
                  <a:pt x="138" y="508"/>
                  <a:pt x="141" y="506"/>
                  <a:pt x="143" y="507"/>
                </a:cubicBezTo>
                <a:cubicBezTo>
                  <a:pt x="144" y="508"/>
                  <a:pt x="136" y="512"/>
                  <a:pt x="138" y="508"/>
                </a:cubicBezTo>
                <a:close/>
                <a:moveTo>
                  <a:pt x="2084" y="524"/>
                </a:moveTo>
                <a:cubicBezTo>
                  <a:pt x="2082" y="523"/>
                  <a:pt x="2098" y="521"/>
                  <a:pt x="2092" y="524"/>
                </a:cubicBezTo>
                <a:cubicBezTo>
                  <a:pt x="2090" y="526"/>
                  <a:pt x="2090" y="525"/>
                  <a:pt x="2084" y="524"/>
                </a:cubicBezTo>
                <a:close/>
                <a:moveTo>
                  <a:pt x="267" y="556"/>
                </a:moveTo>
                <a:cubicBezTo>
                  <a:pt x="270" y="557"/>
                  <a:pt x="267" y="559"/>
                  <a:pt x="267" y="561"/>
                </a:cubicBezTo>
                <a:cubicBezTo>
                  <a:pt x="264" y="560"/>
                  <a:pt x="266" y="558"/>
                  <a:pt x="267" y="556"/>
                </a:cubicBezTo>
                <a:close/>
                <a:moveTo>
                  <a:pt x="139" y="570"/>
                </a:moveTo>
                <a:cubicBezTo>
                  <a:pt x="141" y="571"/>
                  <a:pt x="140" y="573"/>
                  <a:pt x="143" y="573"/>
                </a:cubicBezTo>
                <a:cubicBezTo>
                  <a:pt x="142" y="578"/>
                  <a:pt x="138" y="574"/>
                  <a:pt x="139" y="570"/>
                </a:cubicBezTo>
                <a:close/>
                <a:moveTo>
                  <a:pt x="1973" y="573"/>
                </a:moveTo>
                <a:cubicBezTo>
                  <a:pt x="1972" y="573"/>
                  <a:pt x="1971" y="573"/>
                  <a:pt x="1970" y="573"/>
                </a:cubicBezTo>
                <a:cubicBezTo>
                  <a:pt x="1961" y="573"/>
                  <a:pt x="1973" y="578"/>
                  <a:pt x="1973" y="573"/>
                </a:cubicBezTo>
                <a:close/>
                <a:moveTo>
                  <a:pt x="2072" y="578"/>
                </a:moveTo>
                <a:cubicBezTo>
                  <a:pt x="2071" y="581"/>
                  <a:pt x="2064" y="581"/>
                  <a:pt x="2059" y="581"/>
                </a:cubicBezTo>
                <a:cubicBezTo>
                  <a:pt x="2061" y="578"/>
                  <a:pt x="2066" y="578"/>
                  <a:pt x="2072" y="578"/>
                </a:cubicBezTo>
                <a:close/>
                <a:moveTo>
                  <a:pt x="139" y="600"/>
                </a:moveTo>
                <a:cubicBezTo>
                  <a:pt x="141" y="600"/>
                  <a:pt x="141" y="602"/>
                  <a:pt x="142" y="602"/>
                </a:cubicBezTo>
                <a:cubicBezTo>
                  <a:pt x="142" y="600"/>
                  <a:pt x="142" y="597"/>
                  <a:pt x="139" y="597"/>
                </a:cubicBezTo>
                <a:cubicBezTo>
                  <a:pt x="139" y="598"/>
                  <a:pt x="139" y="599"/>
                  <a:pt x="139" y="600"/>
                </a:cubicBezTo>
                <a:close/>
                <a:moveTo>
                  <a:pt x="2086" y="599"/>
                </a:moveTo>
                <a:cubicBezTo>
                  <a:pt x="2084" y="599"/>
                  <a:pt x="2082" y="599"/>
                  <a:pt x="2081" y="599"/>
                </a:cubicBezTo>
                <a:cubicBezTo>
                  <a:pt x="2071" y="599"/>
                  <a:pt x="2086" y="603"/>
                  <a:pt x="2086" y="599"/>
                </a:cubicBezTo>
                <a:close/>
                <a:moveTo>
                  <a:pt x="124" y="618"/>
                </a:moveTo>
                <a:cubicBezTo>
                  <a:pt x="129" y="621"/>
                  <a:pt x="122" y="622"/>
                  <a:pt x="121" y="621"/>
                </a:cubicBezTo>
                <a:cubicBezTo>
                  <a:pt x="120" y="620"/>
                  <a:pt x="125" y="619"/>
                  <a:pt x="124" y="618"/>
                </a:cubicBezTo>
                <a:close/>
                <a:moveTo>
                  <a:pt x="132" y="623"/>
                </a:moveTo>
                <a:cubicBezTo>
                  <a:pt x="132" y="623"/>
                  <a:pt x="139" y="622"/>
                  <a:pt x="137" y="621"/>
                </a:cubicBezTo>
                <a:cubicBezTo>
                  <a:pt x="135" y="620"/>
                  <a:pt x="126" y="621"/>
                  <a:pt x="127" y="623"/>
                </a:cubicBezTo>
                <a:cubicBezTo>
                  <a:pt x="131" y="623"/>
                  <a:pt x="131" y="624"/>
                  <a:pt x="132" y="623"/>
                </a:cubicBezTo>
                <a:close/>
                <a:moveTo>
                  <a:pt x="2042" y="640"/>
                </a:moveTo>
                <a:cubicBezTo>
                  <a:pt x="2041" y="645"/>
                  <a:pt x="2032" y="644"/>
                  <a:pt x="2030" y="642"/>
                </a:cubicBezTo>
                <a:cubicBezTo>
                  <a:pt x="2034" y="639"/>
                  <a:pt x="2038" y="639"/>
                  <a:pt x="2042" y="640"/>
                </a:cubicBezTo>
                <a:close/>
                <a:moveTo>
                  <a:pt x="2047" y="653"/>
                </a:moveTo>
                <a:cubicBezTo>
                  <a:pt x="2046" y="653"/>
                  <a:pt x="2044" y="653"/>
                  <a:pt x="2043" y="653"/>
                </a:cubicBezTo>
                <a:cubicBezTo>
                  <a:pt x="2041" y="653"/>
                  <a:pt x="2038" y="653"/>
                  <a:pt x="2038" y="654"/>
                </a:cubicBezTo>
                <a:cubicBezTo>
                  <a:pt x="2041" y="653"/>
                  <a:pt x="2047" y="656"/>
                  <a:pt x="2047" y="653"/>
                </a:cubicBezTo>
                <a:close/>
                <a:moveTo>
                  <a:pt x="1988" y="673"/>
                </a:moveTo>
                <a:cubicBezTo>
                  <a:pt x="1994" y="668"/>
                  <a:pt x="1994" y="678"/>
                  <a:pt x="1988" y="673"/>
                </a:cubicBezTo>
                <a:close/>
                <a:moveTo>
                  <a:pt x="35" y="678"/>
                </a:moveTo>
                <a:cubicBezTo>
                  <a:pt x="36" y="678"/>
                  <a:pt x="37" y="678"/>
                  <a:pt x="38" y="678"/>
                </a:cubicBezTo>
                <a:cubicBezTo>
                  <a:pt x="38" y="677"/>
                  <a:pt x="38" y="676"/>
                  <a:pt x="38" y="675"/>
                </a:cubicBezTo>
                <a:cubicBezTo>
                  <a:pt x="37" y="675"/>
                  <a:pt x="36" y="675"/>
                  <a:pt x="35" y="675"/>
                </a:cubicBezTo>
                <a:cubicBezTo>
                  <a:pt x="35" y="676"/>
                  <a:pt x="35" y="677"/>
                  <a:pt x="35" y="678"/>
                </a:cubicBezTo>
                <a:close/>
                <a:moveTo>
                  <a:pt x="42" y="686"/>
                </a:moveTo>
                <a:cubicBezTo>
                  <a:pt x="42" y="689"/>
                  <a:pt x="39" y="690"/>
                  <a:pt x="36" y="689"/>
                </a:cubicBezTo>
                <a:cubicBezTo>
                  <a:pt x="37" y="687"/>
                  <a:pt x="39" y="686"/>
                  <a:pt x="42" y="686"/>
                </a:cubicBezTo>
                <a:close/>
                <a:moveTo>
                  <a:pt x="39" y="694"/>
                </a:moveTo>
                <a:cubicBezTo>
                  <a:pt x="43" y="694"/>
                  <a:pt x="44" y="695"/>
                  <a:pt x="44" y="699"/>
                </a:cubicBezTo>
                <a:cubicBezTo>
                  <a:pt x="41" y="699"/>
                  <a:pt x="39" y="697"/>
                  <a:pt x="39" y="694"/>
                </a:cubicBezTo>
                <a:close/>
                <a:moveTo>
                  <a:pt x="39" y="700"/>
                </a:moveTo>
                <a:cubicBezTo>
                  <a:pt x="44" y="699"/>
                  <a:pt x="44" y="703"/>
                  <a:pt x="48" y="702"/>
                </a:cubicBezTo>
                <a:cubicBezTo>
                  <a:pt x="48" y="705"/>
                  <a:pt x="37" y="705"/>
                  <a:pt x="39" y="700"/>
                </a:cubicBezTo>
                <a:close/>
                <a:moveTo>
                  <a:pt x="39" y="715"/>
                </a:moveTo>
                <a:cubicBezTo>
                  <a:pt x="43" y="715"/>
                  <a:pt x="43" y="711"/>
                  <a:pt x="43" y="707"/>
                </a:cubicBezTo>
                <a:cubicBezTo>
                  <a:pt x="41" y="707"/>
                  <a:pt x="40" y="707"/>
                  <a:pt x="38" y="707"/>
                </a:cubicBezTo>
                <a:cubicBezTo>
                  <a:pt x="40" y="712"/>
                  <a:pt x="39" y="710"/>
                  <a:pt x="39" y="715"/>
                </a:cubicBezTo>
                <a:close/>
                <a:moveTo>
                  <a:pt x="1990" y="711"/>
                </a:moveTo>
                <a:cubicBezTo>
                  <a:pt x="1991" y="708"/>
                  <a:pt x="1999" y="711"/>
                  <a:pt x="2003" y="710"/>
                </a:cubicBezTo>
                <a:cubicBezTo>
                  <a:pt x="2002" y="713"/>
                  <a:pt x="1994" y="710"/>
                  <a:pt x="1990" y="711"/>
                </a:cubicBezTo>
                <a:close/>
                <a:moveTo>
                  <a:pt x="51" y="729"/>
                </a:moveTo>
                <a:cubicBezTo>
                  <a:pt x="51" y="732"/>
                  <a:pt x="47" y="732"/>
                  <a:pt x="43" y="732"/>
                </a:cubicBezTo>
                <a:cubicBezTo>
                  <a:pt x="44" y="729"/>
                  <a:pt x="48" y="726"/>
                  <a:pt x="51" y="729"/>
                </a:cubicBezTo>
                <a:close/>
                <a:moveTo>
                  <a:pt x="60" y="730"/>
                </a:moveTo>
                <a:cubicBezTo>
                  <a:pt x="61" y="730"/>
                  <a:pt x="64" y="728"/>
                  <a:pt x="65" y="729"/>
                </a:cubicBezTo>
                <a:cubicBezTo>
                  <a:pt x="69" y="732"/>
                  <a:pt x="59" y="736"/>
                  <a:pt x="60" y="730"/>
                </a:cubicBezTo>
                <a:close/>
                <a:moveTo>
                  <a:pt x="73" y="732"/>
                </a:moveTo>
                <a:cubicBezTo>
                  <a:pt x="76" y="732"/>
                  <a:pt x="79" y="732"/>
                  <a:pt x="78" y="729"/>
                </a:cubicBezTo>
                <a:cubicBezTo>
                  <a:pt x="77" y="729"/>
                  <a:pt x="76" y="729"/>
                  <a:pt x="75" y="729"/>
                </a:cubicBezTo>
                <a:cubicBezTo>
                  <a:pt x="75" y="731"/>
                  <a:pt x="74" y="731"/>
                  <a:pt x="73" y="732"/>
                </a:cubicBezTo>
                <a:close/>
                <a:moveTo>
                  <a:pt x="0" y="738"/>
                </a:moveTo>
                <a:cubicBezTo>
                  <a:pt x="1" y="738"/>
                  <a:pt x="2" y="740"/>
                  <a:pt x="3" y="740"/>
                </a:cubicBezTo>
                <a:cubicBezTo>
                  <a:pt x="3" y="738"/>
                  <a:pt x="3" y="735"/>
                  <a:pt x="0" y="735"/>
                </a:cubicBezTo>
                <a:cubicBezTo>
                  <a:pt x="0" y="736"/>
                  <a:pt x="0" y="737"/>
                  <a:pt x="0" y="738"/>
                </a:cubicBezTo>
                <a:close/>
                <a:moveTo>
                  <a:pt x="47" y="757"/>
                </a:moveTo>
                <a:cubicBezTo>
                  <a:pt x="48" y="756"/>
                  <a:pt x="47" y="754"/>
                  <a:pt x="49" y="754"/>
                </a:cubicBezTo>
                <a:cubicBezTo>
                  <a:pt x="50" y="757"/>
                  <a:pt x="51" y="757"/>
                  <a:pt x="49" y="759"/>
                </a:cubicBezTo>
                <a:cubicBezTo>
                  <a:pt x="51" y="759"/>
                  <a:pt x="52" y="759"/>
                  <a:pt x="54" y="759"/>
                </a:cubicBezTo>
                <a:cubicBezTo>
                  <a:pt x="53" y="755"/>
                  <a:pt x="51" y="752"/>
                  <a:pt x="46" y="753"/>
                </a:cubicBezTo>
                <a:cubicBezTo>
                  <a:pt x="46" y="755"/>
                  <a:pt x="45" y="757"/>
                  <a:pt x="47" y="757"/>
                </a:cubicBezTo>
                <a:close/>
                <a:moveTo>
                  <a:pt x="2232" y="753"/>
                </a:moveTo>
                <a:cubicBezTo>
                  <a:pt x="2221" y="753"/>
                  <a:pt x="2233" y="754"/>
                  <a:pt x="2239" y="754"/>
                </a:cubicBezTo>
                <a:cubicBezTo>
                  <a:pt x="2243" y="754"/>
                  <a:pt x="2247" y="756"/>
                  <a:pt x="2250" y="753"/>
                </a:cubicBezTo>
                <a:cubicBezTo>
                  <a:pt x="2244" y="753"/>
                  <a:pt x="2237" y="752"/>
                  <a:pt x="2232" y="753"/>
                </a:cubicBezTo>
                <a:close/>
                <a:moveTo>
                  <a:pt x="2166" y="791"/>
                </a:moveTo>
                <a:cubicBezTo>
                  <a:pt x="2174" y="790"/>
                  <a:pt x="2185" y="793"/>
                  <a:pt x="2189" y="788"/>
                </a:cubicBezTo>
                <a:cubicBezTo>
                  <a:pt x="2181" y="789"/>
                  <a:pt x="2169" y="785"/>
                  <a:pt x="2166" y="791"/>
                </a:cubicBezTo>
                <a:close/>
                <a:moveTo>
                  <a:pt x="60" y="792"/>
                </a:moveTo>
                <a:cubicBezTo>
                  <a:pt x="60" y="795"/>
                  <a:pt x="56" y="797"/>
                  <a:pt x="53" y="797"/>
                </a:cubicBezTo>
                <a:cubicBezTo>
                  <a:pt x="52" y="792"/>
                  <a:pt x="56" y="792"/>
                  <a:pt x="60" y="792"/>
                </a:cubicBezTo>
                <a:close/>
                <a:moveTo>
                  <a:pt x="61" y="802"/>
                </a:moveTo>
                <a:cubicBezTo>
                  <a:pt x="56" y="808"/>
                  <a:pt x="55" y="797"/>
                  <a:pt x="61" y="802"/>
                </a:cubicBezTo>
                <a:close/>
                <a:moveTo>
                  <a:pt x="2161" y="819"/>
                </a:moveTo>
                <a:cubicBezTo>
                  <a:pt x="2157" y="817"/>
                  <a:pt x="2157" y="820"/>
                  <a:pt x="2150" y="819"/>
                </a:cubicBezTo>
                <a:cubicBezTo>
                  <a:pt x="2150" y="815"/>
                  <a:pt x="2163" y="814"/>
                  <a:pt x="2161" y="819"/>
                </a:cubicBezTo>
                <a:close/>
                <a:moveTo>
                  <a:pt x="43" y="827"/>
                </a:moveTo>
                <a:cubicBezTo>
                  <a:pt x="47" y="828"/>
                  <a:pt x="50" y="825"/>
                  <a:pt x="53" y="824"/>
                </a:cubicBezTo>
                <a:cubicBezTo>
                  <a:pt x="55" y="823"/>
                  <a:pt x="58" y="825"/>
                  <a:pt x="57" y="821"/>
                </a:cubicBezTo>
                <a:cubicBezTo>
                  <a:pt x="52" y="823"/>
                  <a:pt x="45" y="823"/>
                  <a:pt x="43" y="827"/>
                </a:cubicBezTo>
                <a:close/>
                <a:moveTo>
                  <a:pt x="76" y="843"/>
                </a:moveTo>
                <a:cubicBezTo>
                  <a:pt x="76" y="842"/>
                  <a:pt x="76" y="841"/>
                  <a:pt x="76" y="840"/>
                </a:cubicBezTo>
                <a:cubicBezTo>
                  <a:pt x="73" y="835"/>
                  <a:pt x="68" y="845"/>
                  <a:pt x="76" y="843"/>
                </a:cubicBezTo>
                <a:close/>
                <a:moveTo>
                  <a:pt x="2184" y="851"/>
                </a:moveTo>
                <a:cubicBezTo>
                  <a:pt x="2184" y="849"/>
                  <a:pt x="2184" y="848"/>
                  <a:pt x="2182" y="848"/>
                </a:cubicBezTo>
                <a:cubicBezTo>
                  <a:pt x="2181" y="847"/>
                  <a:pt x="2181" y="849"/>
                  <a:pt x="2181" y="849"/>
                </a:cubicBezTo>
                <a:cubicBezTo>
                  <a:pt x="2179" y="850"/>
                  <a:pt x="2179" y="848"/>
                  <a:pt x="2179" y="848"/>
                </a:cubicBezTo>
                <a:cubicBezTo>
                  <a:pt x="2175" y="847"/>
                  <a:pt x="2169" y="848"/>
                  <a:pt x="2163" y="848"/>
                </a:cubicBezTo>
                <a:cubicBezTo>
                  <a:pt x="2157" y="848"/>
                  <a:pt x="2150" y="847"/>
                  <a:pt x="2147" y="849"/>
                </a:cubicBezTo>
                <a:cubicBezTo>
                  <a:pt x="2160" y="849"/>
                  <a:pt x="2173" y="849"/>
                  <a:pt x="2184" y="851"/>
                </a:cubicBezTo>
                <a:close/>
                <a:moveTo>
                  <a:pt x="2080" y="880"/>
                </a:moveTo>
                <a:cubicBezTo>
                  <a:pt x="2081" y="880"/>
                  <a:pt x="2082" y="880"/>
                  <a:pt x="2083" y="880"/>
                </a:cubicBezTo>
                <a:cubicBezTo>
                  <a:pt x="2083" y="879"/>
                  <a:pt x="2083" y="877"/>
                  <a:pt x="2084" y="876"/>
                </a:cubicBezTo>
                <a:cubicBezTo>
                  <a:pt x="2082" y="876"/>
                  <a:pt x="2081" y="876"/>
                  <a:pt x="2080" y="876"/>
                </a:cubicBezTo>
                <a:cubicBezTo>
                  <a:pt x="2080" y="877"/>
                  <a:pt x="2080" y="879"/>
                  <a:pt x="2080" y="880"/>
                </a:cubicBezTo>
                <a:close/>
                <a:moveTo>
                  <a:pt x="51" y="881"/>
                </a:moveTo>
                <a:cubicBezTo>
                  <a:pt x="56" y="883"/>
                  <a:pt x="51" y="889"/>
                  <a:pt x="50" y="891"/>
                </a:cubicBezTo>
                <a:cubicBezTo>
                  <a:pt x="45" y="888"/>
                  <a:pt x="52" y="885"/>
                  <a:pt x="51" y="881"/>
                </a:cubicBezTo>
                <a:close/>
                <a:moveTo>
                  <a:pt x="2110" y="881"/>
                </a:moveTo>
                <a:cubicBezTo>
                  <a:pt x="2111" y="885"/>
                  <a:pt x="2103" y="880"/>
                  <a:pt x="2104" y="884"/>
                </a:cubicBezTo>
                <a:cubicBezTo>
                  <a:pt x="2109" y="883"/>
                  <a:pt x="2117" y="886"/>
                  <a:pt x="2120" y="883"/>
                </a:cubicBezTo>
                <a:cubicBezTo>
                  <a:pt x="2115" y="884"/>
                  <a:pt x="2115" y="880"/>
                  <a:pt x="2110" y="881"/>
                </a:cubicBezTo>
                <a:close/>
                <a:moveTo>
                  <a:pt x="2145" y="883"/>
                </a:moveTo>
                <a:cubicBezTo>
                  <a:pt x="2144" y="883"/>
                  <a:pt x="2142" y="883"/>
                  <a:pt x="2141" y="883"/>
                </a:cubicBezTo>
                <a:cubicBezTo>
                  <a:pt x="2139" y="883"/>
                  <a:pt x="2136" y="882"/>
                  <a:pt x="2136" y="884"/>
                </a:cubicBezTo>
                <a:cubicBezTo>
                  <a:pt x="2139" y="883"/>
                  <a:pt x="2145" y="886"/>
                  <a:pt x="2145" y="883"/>
                </a:cubicBezTo>
                <a:close/>
                <a:moveTo>
                  <a:pt x="2172" y="892"/>
                </a:moveTo>
                <a:cubicBezTo>
                  <a:pt x="2169" y="892"/>
                  <a:pt x="2167" y="891"/>
                  <a:pt x="2164" y="891"/>
                </a:cubicBezTo>
                <a:cubicBezTo>
                  <a:pt x="2162" y="891"/>
                  <a:pt x="2161" y="892"/>
                  <a:pt x="2159" y="892"/>
                </a:cubicBezTo>
                <a:cubicBezTo>
                  <a:pt x="2155" y="893"/>
                  <a:pt x="2148" y="891"/>
                  <a:pt x="2148" y="895"/>
                </a:cubicBezTo>
                <a:cubicBezTo>
                  <a:pt x="2163" y="896"/>
                  <a:pt x="2169" y="892"/>
                  <a:pt x="2183" y="895"/>
                </a:cubicBezTo>
                <a:cubicBezTo>
                  <a:pt x="2184" y="890"/>
                  <a:pt x="2176" y="893"/>
                  <a:pt x="2172" y="892"/>
                </a:cubicBezTo>
                <a:close/>
                <a:moveTo>
                  <a:pt x="16" y="905"/>
                </a:moveTo>
                <a:cubicBezTo>
                  <a:pt x="15" y="907"/>
                  <a:pt x="14" y="908"/>
                  <a:pt x="11" y="908"/>
                </a:cubicBezTo>
                <a:cubicBezTo>
                  <a:pt x="12" y="906"/>
                  <a:pt x="13" y="905"/>
                  <a:pt x="16" y="905"/>
                </a:cubicBezTo>
                <a:close/>
                <a:moveTo>
                  <a:pt x="2077" y="945"/>
                </a:moveTo>
                <a:cubicBezTo>
                  <a:pt x="2071" y="946"/>
                  <a:pt x="2077" y="946"/>
                  <a:pt x="2082" y="946"/>
                </a:cubicBezTo>
                <a:cubicBezTo>
                  <a:pt x="2084" y="946"/>
                  <a:pt x="2087" y="950"/>
                  <a:pt x="2088" y="945"/>
                </a:cubicBezTo>
                <a:cubicBezTo>
                  <a:pt x="2083" y="945"/>
                  <a:pt x="2079" y="944"/>
                  <a:pt x="2077" y="945"/>
                </a:cubicBezTo>
                <a:close/>
                <a:moveTo>
                  <a:pt x="50" y="948"/>
                </a:moveTo>
                <a:cubicBezTo>
                  <a:pt x="51" y="953"/>
                  <a:pt x="43" y="950"/>
                  <a:pt x="41" y="953"/>
                </a:cubicBezTo>
                <a:cubicBezTo>
                  <a:pt x="41" y="949"/>
                  <a:pt x="46" y="949"/>
                  <a:pt x="50" y="948"/>
                </a:cubicBezTo>
                <a:close/>
                <a:moveTo>
                  <a:pt x="2023" y="970"/>
                </a:moveTo>
                <a:cubicBezTo>
                  <a:pt x="2023" y="967"/>
                  <a:pt x="2032" y="967"/>
                  <a:pt x="2030" y="972"/>
                </a:cubicBezTo>
                <a:cubicBezTo>
                  <a:pt x="2026" y="972"/>
                  <a:pt x="2026" y="970"/>
                  <a:pt x="2023" y="970"/>
                </a:cubicBezTo>
                <a:close/>
                <a:moveTo>
                  <a:pt x="26" y="976"/>
                </a:moveTo>
                <a:cubicBezTo>
                  <a:pt x="20" y="975"/>
                  <a:pt x="22" y="976"/>
                  <a:pt x="16" y="975"/>
                </a:cubicBezTo>
                <a:cubicBezTo>
                  <a:pt x="15" y="983"/>
                  <a:pt x="26" y="979"/>
                  <a:pt x="26" y="976"/>
                </a:cubicBezTo>
                <a:close/>
                <a:moveTo>
                  <a:pt x="2064" y="983"/>
                </a:moveTo>
                <a:cubicBezTo>
                  <a:pt x="2047" y="983"/>
                  <a:pt x="2073" y="986"/>
                  <a:pt x="2072" y="983"/>
                </a:cubicBezTo>
                <a:cubicBezTo>
                  <a:pt x="2069" y="983"/>
                  <a:pt x="2067" y="983"/>
                  <a:pt x="2064" y="983"/>
                </a:cubicBezTo>
                <a:close/>
                <a:moveTo>
                  <a:pt x="2049" y="1024"/>
                </a:moveTo>
                <a:cubicBezTo>
                  <a:pt x="2048" y="1024"/>
                  <a:pt x="2046" y="1024"/>
                  <a:pt x="2045" y="1024"/>
                </a:cubicBezTo>
                <a:cubicBezTo>
                  <a:pt x="2043" y="1024"/>
                  <a:pt x="2040" y="1024"/>
                  <a:pt x="2040" y="1025"/>
                </a:cubicBezTo>
                <a:cubicBezTo>
                  <a:pt x="2043" y="1025"/>
                  <a:pt x="2049" y="1027"/>
                  <a:pt x="2049" y="1024"/>
                </a:cubicBezTo>
                <a:close/>
                <a:moveTo>
                  <a:pt x="2050" y="1038"/>
                </a:moveTo>
                <a:cubicBezTo>
                  <a:pt x="2049" y="1038"/>
                  <a:pt x="2048" y="1038"/>
                  <a:pt x="2047" y="1038"/>
                </a:cubicBezTo>
                <a:cubicBezTo>
                  <a:pt x="2039" y="1038"/>
                  <a:pt x="2051" y="1043"/>
                  <a:pt x="2050" y="1038"/>
                </a:cubicBezTo>
                <a:close/>
                <a:moveTo>
                  <a:pt x="2059" y="1049"/>
                </a:moveTo>
                <a:cubicBezTo>
                  <a:pt x="2063" y="1049"/>
                  <a:pt x="2065" y="1050"/>
                  <a:pt x="2067" y="1051"/>
                </a:cubicBezTo>
                <a:cubicBezTo>
                  <a:pt x="2067" y="1053"/>
                  <a:pt x="2057" y="1054"/>
                  <a:pt x="2059" y="1049"/>
                </a:cubicBezTo>
                <a:close/>
                <a:moveTo>
                  <a:pt x="75" y="1059"/>
                </a:moveTo>
                <a:cubicBezTo>
                  <a:pt x="85" y="1062"/>
                  <a:pt x="79" y="1053"/>
                  <a:pt x="75" y="1059"/>
                </a:cubicBezTo>
                <a:close/>
                <a:moveTo>
                  <a:pt x="10" y="1060"/>
                </a:moveTo>
                <a:cubicBezTo>
                  <a:pt x="14" y="1061"/>
                  <a:pt x="14" y="1066"/>
                  <a:pt x="12" y="1068"/>
                </a:cubicBezTo>
                <a:cubicBezTo>
                  <a:pt x="9" y="1069"/>
                  <a:pt x="11" y="1063"/>
                  <a:pt x="10" y="1060"/>
                </a:cubicBezTo>
                <a:close/>
                <a:moveTo>
                  <a:pt x="62" y="1084"/>
                </a:moveTo>
                <a:cubicBezTo>
                  <a:pt x="59" y="1086"/>
                  <a:pt x="64" y="1088"/>
                  <a:pt x="61" y="1089"/>
                </a:cubicBezTo>
                <a:cubicBezTo>
                  <a:pt x="56" y="1090"/>
                  <a:pt x="54" y="1087"/>
                  <a:pt x="51" y="1086"/>
                </a:cubicBezTo>
                <a:cubicBezTo>
                  <a:pt x="52" y="1090"/>
                  <a:pt x="48" y="1089"/>
                  <a:pt x="48" y="1092"/>
                </a:cubicBezTo>
                <a:cubicBezTo>
                  <a:pt x="59" y="1090"/>
                  <a:pt x="61" y="1091"/>
                  <a:pt x="75" y="1090"/>
                </a:cubicBezTo>
                <a:cubicBezTo>
                  <a:pt x="75" y="1088"/>
                  <a:pt x="76" y="1087"/>
                  <a:pt x="76" y="1086"/>
                </a:cubicBezTo>
                <a:cubicBezTo>
                  <a:pt x="73" y="1086"/>
                  <a:pt x="65" y="1090"/>
                  <a:pt x="64" y="1087"/>
                </a:cubicBezTo>
                <a:cubicBezTo>
                  <a:pt x="63" y="1083"/>
                  <a:pt x="73" y="1089"/>
                  <a:pt x="70" y="1083"/>
                </a:cubicBezTo>
                <a:cubicBezTo>
                  <a:pt x="66" y="1082"/>
                  <a:pt x="67" y="1085"/>
                  <a:pt x="62" y="1084"/>
                </a:cubicBezTo>
                <a:close/>
                <a:moveTo>
                  <a:pt x="45" y="1089"/>
                </a:moveTo>
                <a:cubicBezTo>
                  <a:pt x="49" y="1090"/>
                  <a:pt x="45" y="1095"/>
                  <a:pt x="40" y="1094"/>
                </a:cubicBezTo>
                <a:cubicBezTo>
                  <a:pt x="40" y="1091"/>
                  <a:pt x="46" y="1093"/>
                  <a:pt x="45" y="1089"/>
                </a:cubicBezTo>
                <a:close/>
                <a:moveTo>
                  <a:pt x="73" y="1105"/>
                </a:moveTo>
                <a:cubicBezTo>
                  <a:pt x="79" y="1107"/>
                  <a:pt x="69" y="1107"/>
                  <a:pt x="70" y="1110"/>
                </a:cubicBezTo>
                <a:cubicBezTo>
                  <a:pt x="64" y="1107"/>
                  <a:pt x="73" y="1107"/>
                  <a:pt x="73" y="1105"/>
                </a:cubicBezTo>
                <a:close/>
                <a:moveTo>
                  <a:pt x="37" y="1148"/>
                </a:moveTo>
                <a:cubicBezTo>
                  <a:pt x="43" y="1152"/>
                  <a:pt x="33" y="1153"/>
                  <a:pt x="37" y="1148"/>
                </a:cubicBezTo>
                <a:close/>
                <a:moveTo>
                  <a:pt x="1982" y="1154"/>
                </a:moveTo>
                <a:cubicBezTo>
                  <a:pt x="1985" y="1155"/>
                  <a:pt x="1987" y="1153"/>
                  <a:pt x="1988" y="1152"/>
                </a:cubicBezTo>
                <a:cubicBezTo>
                  <a:pt x="1992" y="1152"/>
                  <a:pt x="1996" y="1154"/>
                  <a:pt x="1998" y="1151"/>
                </a:cubicBezTo>
                <a:cubicBezTo>
                  <a:pt x="1994" y="1151"/>
                  <a:pt x="1990" y="1151"/>
                  <a:pt x="1985" y="1151"/>
                </a:cubicBezTo>
                <a:cubicBezTo>
                  <a:pt x="1985" y="1153"/>
                  <a:pt x="1983" y="1152"/>
                  <a:pt x="1982" y="1154"/>
                </a:cubicBezTo>
                <a:close/>
                <a:moveTo>
                  <a:pt x="1999" y="1152"/>
                </a:moveTo>
                <a:cubicBezTo>
                  <a:pt x="2002" y="1149"/>
                  <a:pt x="2010" y="1152"/>
                  <a:pt x="2015" y="1151"/>
                </a:cubicBezTo>
                <a:cubicBezTo>
                  <a:pt x="2013" y="1154"/>
                  <a:pt x="2004" y="1151"/>
                  <a:pt x="1999" y="1152"/>
                </a:cubicBezTo>
                <a:close/>
                <a:moveTo>
                  <a:pt x="71" y="1160"/>
                </a:moveTo>
                <a:cubicBezTo>
                  <a:pt x="71" y="1164"/>
                  <a:pt x="65" y="1161"/>
                  <a:pt x="63" y="1162"/>
                </a:cubicBezTo>
                <a:cubicBezTo>
                  <a:pt x="64" y="1157"/>
                  <a:pt x="67" y="1160"/>
                  <a:pt x="71" y="1160"/>
                </a:cubicBezTo>
                <a:close/>
                <a:moveTo>
                  <a:pt x="1910" y="1173"/>
                </a:moveTo>
                <a:cubicBezTo>
                  <a:pt x="1911" y="1173"/>
                  <a:pt x="1913" y="1171"/>
                  <a:pt x="1912" y="1171"/>
                </a:cubicBezTo>
                <a:cubicBezTo>
                  <a:pt x="1914" y="1171"/>
                  <a:pt x="1915" y="1173"/>
                  <a:pt x="1918" y="1173"/>
                </a:cubicBezTo>
                <a:cubicBezTo>
                  <a:pt x="1921" y="1173"/>
                  <a:pt x="1921" y="1172"/>
                  <a:pt x="1925" y="1171"/>
                </a:cubicBezTo>
                <a:cubicBezTo>
                  <a:pt x="1929" y="1171"/>
                  <a:pt x="1935" y="1172"/>
                  <a:pt x="1939" y="1171"/>
                </a:cubicBezTo>
                <a:cubicBezTo>
                  <a:pt x="1949" y="1170"/>
                  <a:pt x="1943" y="1170"/>
                  <a:pt x="1937" y="1170"/>
                </a:cubicBezTo>
                <a:cubicBezTo>
                  <a:pt x="1934" y="1170"/>
                  <a:pt x="1930" y="1170"/>
                  <a:pt x="1926" y="1170"/>
                </a:cubicBezTo>
                <a:cubicBezTo>
                  <a:pt x="1926" y="1168"/>
                  <a:pt x="1926" y="1169"/>
                  <a:pt x="1925" y="1170"/>
                </a:cubicBezTo>
                <a:cubicBezTo>
                  <a:pt x="1922" y="1173"/>
                  <a:pt x="1903" y="1165"/>
                  <a:pt x="1907" y="1173"/>
                </a:cubicBezTo>
                <a:cubicBezTo>
                  <a:pt x="1908" y="1173"/>
                  <a:pt x="1909" y="1173"/>
                  <a:pt x="1910" y="1173"/>
                </a:cubicBezTo>
                <a:close/>
                <a:moveTo>
                  <a:pt x="1943" y="1178"/>
                </a:moveTo>
                <a:cubicBezTo>
                  <a:pt x="1943" y="1178"/>
                  <a:pt x="1943" y="1179"/>
                  <a:pt x="1943" y="1179"/>
                </a:cubicBezTo>
                <a:cubicBezTo>
                  <a:pt x="1941" y="1181"/>
                  <a:pt x="1935" y="1177"/>
                  <a:pt x="1935" y="1181"/>
                </a:cubicBezTo>
                <a:cubicBezTo>
                  <a:pt x="1940" y="1183"/>
                  <a:pt x="1953" y="1178"/>
                  <a:pt x="1959" y="1182"/>
                </a:cubicBezTo>
                <a:cubicBezTo>
                  <a:pt x="1960" y="1176"/>
                  <a:pt x="1949" y="1177"/>
                  <a:pt x="1943" y="1178"/>
                </a:cubicBezTo>
                <a:close/>
                <a:moveTo>
                  <a:pt x="1964" y="1179"/>
                </a:moveTo>
                <a:cubicBezTo>
                  <a:pt x="1963" y="1177"/>
                  <a:pt x="1974" y="1176"/>
                  <a:pt x="1971" y="1181"/>
                </a:cubicBezTo>
                <a:cubicBezTo>
                  <a:pt x="1968" y="1182"/>
                  <a:pt x="1968" y="1178"/>
                  <a:pt x="1964" y="1179"/>
                </a:cubicBezTo>
                <a:close/>
                <a:moveTo>
                  <a:pt x="1979" y="1178"/>
                </a:moveTo>
                <a:cubicBezTo>
                  <a:pt x="1978" y="1178"/>
                  <a:pt x="1977" y="1178"/>
                  <a:pt x="1976" y="1178"/>
                </a:cubicBezTo>
                <a:cubicBezTo>
                  <a:pt x="1968" y="1177"/>
                  <a:pt x="1980" y="1182"/>
                  <a:pt x="1979" y="1178"/>
                </a:cubicBezTo>
                <a:close/>
                <a:moveTo>
                  <a:pt x="59" y="1195"/>
                </a:moveTo>
                <a:cubicBezTo>
                  <a:pt x="56" y="1193"/>
                  <a:pt x="52" y="1197"/>
                  <a:pt x="46" y="1195"/>
                </a:cubicBezTo>
                <a:cubicBezTo>
                  <a:pt x="46" y="1192"/>
                  <a:pt x="59" y="1189"/>
                  <a:pt x="59" y="1195"/>
                </a:cubicBezTo>
                <a:close/>
                <a:moveTo>
                  <a:pt x="1905" y="1194"/>
                </a:moveTo>
                <a:cubicBezTo>
                  <a:pt x="1906" y="1191"/>
                  <a:pt x="1909" y="1192"/>
                  <a:pt x="1911" y="1192"/>
                </a:cubicBezTo>
                <a:cubicBezTo>
                  <a:pt x="1911" y="1196"/>
                  <a:pt x="1907" y="1196"/>
                  <a:pt x="1905" y="1194"/>
                </a:cubicBezTo>
                <a:close/>
                <a:moveTo>
                  <a:pt x="1894" y="1201"/>
                </a:moveTo>
                <a:cubicBezTo>
                  <a:pt x="1889" y="1201"/>
                  <a:pt x="1884" y="1201"/>
                  <a:pt x="1880" y="1201"/>
                </a:cubicBezTo>
                <a:cubicBezTo>
                  <a:pt x="1880" y="1209"/>
                  <a:pt x="1891" y="1205"/>
                  <a:pt x="1894" y="1201"/>
                </a:cubicBezTo>
                <a:close/>
                <a:moveTo>
                  <a:pt x="2058" y="1208"/>
                </a:moveTo>
                <a:cubicBezTo>
                  <a:pt x="2057" y="1210"/>
                  <a:pt x="2056" y="1211"/>
                  <a:pt x="2053" y="1211"/>
                </a:cubicBezTo>
                <a:cubicBezTo>
                  <a:pt x="2053" y="1208"/>
                  <a:pt x="2056" y="1208"/>
                  <a:pt x="2058" y="1208"/>
                </a:cubicBezTo>
                <a:close/>
                <a:moveTo>
                  <a:pt x="216" y="1232"/>
                </a:moveTo>
                <a:cubicBezTo>
                  <a:pt x="211" y="1232"/>
                  <a:pt x="206" y="1231"/>
                  <a:pt x="203" y="1230"/>
                </a:cubicBezTo>
                <a:cubicBezTo>
                  <a:pt x="203" y="1230"/>
                  <a:pt x="201" y="1228"/>
                  <a:pt x="202" y="1228"/>
                </a:cubicBezTo>
                <a:cubicBezTo>
                  <a:pt x="200" y="1228"/>
                  <a:pt x="200" y="1230"/>
                  <a:pt x="197" y="1230"/>
                </a:cubicBezTo>
                <a:cubicBezTo>
                  <a:pt x="197" y="1230"/>
                  <a:pt x="196" y="1229"/>
                  <a:pt x="195" y="1228"/>
                </a:cubicBezTo>
                <a:cubicBezTo>
                  <a:pt x="194" y="1228"/>
                  <a:pt x="192" y="1229"/>
                  <a:pt x="192" y="1230"/>
                </a:cubicBezTo>
                <a:cubicBezTo>
                  <a:pt x="197" y="1233"/>
                  <a:pt x="212" y="1238"/>
                  <a:pt x="216" y="1232"/>
                </a:cubicBezTo>
                <a:close/>
                <a:moveTo>
                  <a:pt x="227" y="1238"/>
                </a:moveTo>
                <a:cubicBezTo>
                  <a:pt x="228" y="1236"/>
                  <a:pt x="231" y="1237"/>
                  <a:pt x="233" y="1236"/>
                </a:cubicBezTo>
                <a:cubicBezTo>
                  <a:pt x="233" y="1240"/>
                  <a:pt x="229" y="1240"/>
                  <a:pt x="227" y="1238"/>
                </a:cubicBezTo>
                <a:close/>
                <a:moveTo>
                  <a:pt x="152" y="1243"/>
                </a:moveTo>
                <a:cubicBezTo>
                  <a:pt x="149" y="1247"/>
                  <a:pt x="143" y="1241"/>
                  <a:pt x="137" y="1243"/>
                </a:cubicBezTo>
                <a:cubicBezTo>
                  <a:pt x="139" y="1237"/>
                  <a:pt x="147" y="1241"/>
                  <a:pt x="152" y="1243"/>
                </a:cubicBezTo>
                <a:close/>
                <a:moveTo>
                  <a:pt x="156" y="1255"/>
                </a:moveTo>
                <a:cubicBezTo>
                  <a:pt x="156" y="1252"/>
                  <a:pt x="164" y="1254"/>
                  <a:pt x="159" y="1257"/>
                </a:cubicBezTo>
                <a:cubicBezTo>
                  <a:pt x="158" y="1257"/>
                  <a:pt x="158" y="1255"/>
                  <a:pt x="156" y="1255"/>
                </a:cubicBezTo>
                <a:close/>
                <a:moveTo>
                  <a:pt x="258" y="1255"/>
                </a:moveTo>
                <a:cubicBezTo>
                  <a:pt x="258" y="1251"/>
                  <a:pt x="261" y="1257"/>
                  <a:pt x="264" y="1255"/>
                </a:cubicBezTo>
                <a:cubicBezTo>
                  <a:pt x="264" y="1259"/>
                  <a:pt x="259" y="1256"/>
                  <a:pt x="258" y="1255"/>
                </a:cubicBezTo>
                <a:close/>
                <a:moveTo>
                  <a:pt x="114" y="1259"/>
                </a:moveTo>
                <a:cubicBezTo>
                  <a:pt x="115" y="1259"/>
                  <a:pt x="120" y="1260"/>
                  <a:pt x="120" y="1260"/>
                </a:cubicBezTo>
                <a:cubicBezTo>
                  <a:pt x="120" y="1260"/>
                  <a:pt x="120" y="1259"/>
                  <a:pt x="120" y="1259"/>
                </a:cubicBezTo>
                <a:cubicBezTo>
                  <a:pt x="123" y="1255"/>
                  <a:pt x="133" y="1261"/>
                  <a:pt x="134" y="1260"/>
                </a:cubicBezTo>
                <a:cubicBezTo>
                  <a:pt x="135" y="1255"/>
                  <a:pt x="128" y="1257"/>
                  <a:pt x="125" y="1257"/>
                </a:cubicBezTo>
                <a:cubicBezTo>
                  <a:pt x="120" y="1257"/>
                  <a:pt x="115" y="1257"/>
                  <a:pt x="112" y="1257"/>
                </a:cubicBezTo>
                <a:cubicBezTo>
                  <a:pt x="112" y="1256"/>
                  <a:pt x="112" y="1255"/>
                  <a:pt x="111" y="1255"/>
                </a:cubicBezTo>
                <a:cubicBezTo>
                  <a:pt x="111" y="1258"/>
                  <a:pt x="112" y="1258"/>
                  <a:pt x="114" y="1259"/>
                </a:cubicBezTo>
                <a:close/>
                <a:moveTo>
                  <a:pt x="163" y="1262"/>
                </a:moveTo>
                <a:cubicBezTo>
                  <a:pt x="161" y="1262"/>
                  <a:pt x="159" y="1262"/>
                  <a:pt x="158" y="1262"/>
                </a:cubicBezTo>
                <a:cubicBezTo>
                  <a:pt x="157" y="1262"/>
                  <a:pt x="155" y="1262"/>
                  <a:pt x="155" y="1263"/>
                </a:cubicBezTo>
                <a:cubicBezTo>
                  <a:pt x="157" y="1262"/>
                  <a:pt x="163" y="1265"/>
                  <a:pt x="163" y="1262"/>
                </a:cubicBezTo>
                <a:close/>
                <a:moveTo>
                  <a:pt x="174" y="1265"/>
                </a:moveTo>
                <a:cubicBezTo>
                  <a:pt x="173" y="1262"/>
                  <a:pt x="182" y="1263"/>
                  <a:pt x="178" y="1267"/>
                </a:cubicBezTo>
                <a:cubicBezTo>
                  <a:pt x="179" y="1266"/>
                  <a:pt x="174" y="1265"/>
                  <a:pt x="174" y="1265"/>
                </a:cubicBezTo>
                <a:close/>
                <a:moveTo>
                  <a:pt x="232" y="1267"/>
                </a:moveTo>
                <a:cubicBezTo>
                  <a:pt x="231" y="1267"/>
                  <a:pt x="229" y="1267"/>
                  <a:pt x="228" y="1267"/>
                </a:cubicBezTo>
                <a:cubicBezTo>
                  <a:pt x="220" y="1266"/>
                  <a:pt x="232" y="1271"/>
                  <a:pt x="232" y="1267"/>
                </a:cubicBezTo>
                <a:close/>
                <a:moveTo>
                  <a:pt x="202" y="1268"/>
                </a:moveTo>
                <a:cubicBezTo>
                  <a:pt x="205" y="1268"/>
                  <a:pt x="205" y="1270"/>
                  <a:pt x="208" y="1270"/>
                </a:cubicBezTo>
                <a:cubicBezTo>
                  <a:pt x="209" y="1272"/>
                  <a:pt x="200" y="1273"/>
                  <a:pt x="202" y="1268"/>
                </a:cubicBezTo>
                <a:close/>
                <a:moveTo>
                  <a:pt x="85" y="1276"/>
                </a:moveTo>
                <a:cubicBezTo>
                  <a:pt x="85" y="1276"/>
                  <a:pt x="85" y="1274"/>
                  <a:pt x="83" y="1274"/>
                </a:cubicBezTo>
                <a:cubicBezTo>
                  <a:pt x="83" y="1274"/>
                  <a:pt x="83" y="1278"/>
                  <a:pt x="82" y="1278"/>
                </a:cubicBezTo>
                <a:cubicBezTo>
                  <a:pt x="86" y="1277"/>
                  <a:pt x="93" y="1280"/>
                  <a:pt x="94" y="1276"/>
                </a:cubicBezTo>
                <a:cubicBezTo>
                  <a:pt x="93" y="1275"/>
                  <a:pt x="88" y="1276"/>
                  <a:pt x="85" y="1276"/>
                </a:cubicBezTo>
                <a:close/>
                <a:moveTo>
                  <a:pt x="230" y="1308"/>
                </a:moveTo>
                <a:cubicBezTo>
                  <a:pt x="229" y="1308"/>
                  <a:pt x="227" y="1308"/>
                  <a:pt x="227" y="1309"/>
                </a:cubicBezTo>
                <a:cubicBezTo>
                  <a:pt x="230" y="1308"/>
                  <a:pt x="235" y="1311"/>
                  <a:pt x="235" y="1308"/>
                </a:cubicBezTo>
                <a:cubicBezTo>
                  <a:pt x="231" y="1307"/>
                  <a:pt x="231" y="1302"/>
                  <a:pt x="225" y="1303"/>
                </a:cubicBezTo>
                <a:cubicBezTo>
                  <a:pt x="223" y="1309"/>
                  <a:pt x="231" y="1304"/>
                  <a:pt x="230" y="1308"/>
                </a:cubicBezTo>
                <a:close/>
                <a:moveTo>
                  <a:pt x="265" y="1319"/>
                </a:moveTo>
                <a:cubicBezTo>
                  <a:pt x="265" y="1321"/>
                  <a:pt x="263" y="1322"/>
                  <a:pt x="261" y="1322"/>
                </a:cubicBezTo>
                <a:cubicBezTo>
                  <a:pt x="261" y="1320"/>
                  <a:pt x="263" y="1319"/>
                  <a:pt x="265" y="1319"/>
                </a:cubicBezTo>
                <a:close/>
                <a:moveTo>
                  <a:pt x="297" y="1324"/>
                </a:moveTo>
                <a:cubicBezTo>
                  <a:pt x="293" y="1324"/>
                  <a:pt x="291" y="1323"/>
                  <a:pt x="289" y="1322"/>
                </a:cubicBezTo>
                <a:cubicBezTo>
                  <a:pt x="292" y="1328"/>
                  <a:pt x="289" y="1325"/>
                  <a:pt x="286" y="1328"/>
                </a:cubicBezTo>
                <a:cubicBezTo>
                  <a:pt x="288" y="1332"/>
                  <a:pt x="290" y="1326"/>
                  <a:pt x="291" y="1330"/>
                </a:cubicBezTo>
                <a:cubicBezTo>
                  <a:pt x="288" y="1332"/>
                  <a:pt x="283" y="1331"/>
                  <a:pt x="282" y="1335"/>
                </a:cubicBezTo>
                <a:cubicBezTo>
                  <a:pt x="285" y="1335"/>
                  <a:pt x="288" y="1335"/>
                  <a:pt x="291" y="1335"/>
                </a:cubicBezTo>
                <a:cubicBezTo>
                  <a:pt x="291" y="1333"/>
                  <a:pt x="291" y="1332"/>
                  <a:pt x="292" y="1332"/>
                </a:cubicBezTo>
                <a:cubicBezTo>
                  <a:pt x="295" y="1330"/>
                  <a:pt x="300" y="1330"/>
                  <a:pt x="301" y="1327"/>
                </a:cubicBezTo>
                <a:cubicBezTo>
                  <a:pt x="305" y="1326"/>
                  <a:pt x="312" y="1329"/>
                  <a:pt x="312" y="1325"/>
                </a:cubicBezTo>
                <a:cubicBezTo>
                  <a:pt x="309" y="1323"/>
                  <a:pt x="301" y="1325"/>
                  <a:pt x="298" y="1322"/>
                </a:cubicBezTo>
                <a:cubicBezTo>
                  <a:pt x="300" y="1326"/>
                  <a:pt x="294" y="1330"/>
                  <a:pt x="294" y="1327"/>
                </a:cubicBezTo>
                <a:cubicBezTo>
                  <a:pt x="295" y="1326"/>
                  <a:pt x="296" y="1325"/>
                  <a:pt x="297" y="1324"/>
                </a:cubicBezTo>
                <a:close/>
                <a:moveTo>
                  <a:pt x="280" y="1330"/>
                </a:moveTo>
                <a:cubicBezTo>
                  <a:pt x="281" y="1330"/>
                  <a:pt x="282" y="1330"/>
                  <a:pt x="283" y="1330"/>
                </a:cubicBezTo>
                <a:cubicBezTo>
                  <a:pt x="283" y="1329"/>
                  <a:pt x="283" y="1328"/>
                  <a:pt x="283" y="1327"/>
                </a:cubicBezTo>
                <a:cubicBezTo>
                  <a:pt x="282" y="1327"/>
                  <a:pt x="281" y="1327"/>
                  <a:pt x="280" y="1327"/>
                </a:cubicBezTo>
                <a:cubicBezTo>
                  <a:pt x="280" y="1328"/>
                  <a:pt x="280" y="1329"/>
                  <a:pt x="280" y="1330"/>
                </a:cubicBezTo>
                <a:close/>
                <a:moveTo>
                  <a:pt x="381" y="1333"/>
                </a:moveTo>
                <a:cubicBezTo>
                  <a:pt x="382" y="1330"/>
                  <a:pt x="390" y="1332"/>
                  <a:pt x="389" y="1336"/>
                </a:cubicBezTo>
                <a:cubicBezTo>
                  <a:pt x="384" y="1337"/>
                  <a:pt x="386" y="1332"/>
                  <a:pt x="381" y="1333"/>
                </a:cubicBezTo>
                <a:close/>
                <a:moveTo>
                  <a:pt x="427" y="1338"/>
                </a:moveTo>
                <a:cubicBezTo>
                  <a:pt x="425" y="1338"/>
                  <a:pt x="424" y="1338"/>
                  <a:pt x="424" y="1339"/>
                </a:cubicBezTo>
                <a:cubicBezTo>
                  <a:pt x="430" y="1341"/>
                  <a:pt x="429" y="1336"/>
                  <a:pt x="431" y="1333"/>
                </a:cubicBezTo>
                <a:cubicBezTo>
                  <a:pt x="428" y="1333"/>
                  <a:pt x="426" y="1333"/>
                  <a:pt x="425" y="1332"/>
                </a:cubicBezTo>
                <a:cubicBezTo>
                  <a:pt x="425" y="1335"/>
                  <a:pt x="427" y="1335"/>
                  <a:pt x="427" y="1338"/>
                </a:cubicBezTo>
                <a:close/>
                <a:moveTo>
                  <a:pt x="402" y="1338"/>
                </a:moveTo>
                <a:cubicBezTo>
                  <a:pt x="408" y="1340"/>
                  <a:pt x="419" y="1341"/>
                  <a:pt x="422" y="1336"/>
                </a:cubicBezTo>
                <a:cubicBezTo>
                  <a:pt x="414" y="1338"/>
                  <a:pt x="405" y="1336"/>
                  <a:pt x="397" y="1335"/>
                </a:cubicBezTo>
                <a:cubicBezTo>
                  <a:pt x="396" y="1339"/>
                  <a:pt x="399" y="1337"/>
                  <a:pt x="402" y="1338"/>
                </a:cubicBezTo>
                <a:close/>
                <a:moveTo>
                  <a:pt x="358" y="1343"/>
                </a:moveTo>
                <a:cubicBezTo>
                  <a:pt x="360" y="1342"/>
                  <a:pt x="366" y="1344"/>
                  <a:pt x="366" y="1341"/>
                </a:cubicBezTo>
                <a:cubicBezTo>
                  <a:pt x="365" y="1341"/>
                  <a:pt x="364" y="1340"/>
                  <a:pt x="364" y="1338"/>
                </a:cubicBezTo>
                <a:cubicBezTo>
                  <a:pt x="362" y="1338"/>
                  <a:pt x="358" y="1337"/>
                  <a:pt x="358" y="1339"/>
                </a:cubicBezTo>
                <a:cubicBezTo>
                  <a:pt x="360" y="1340"/>
                  <a:pt x="359" y="1341"/>
                  <a:pt x="358" y="1343"/>
                </a:cubicBezTo>
                <a:close/>
                <a:moveTo>
                  <a:pt x="2044" y="1346"/>
                </a:moveTo>
                <a:cubicBezTo>
                  <a:pt x="2042" y="1348"/>
                  <a:pt x="2038" y="1349"/>
                  <a:pt x="2034" y="1349"/>
                </a:cubicBezTo>
                <a:cubicBezTo>
                  <a:pt x="2033" y="1343"/>
                  <a:pt x="2041" y="1347"/>
                  <a:pt x="2044" y="1346"/>
                </a:cubicBezTo>
                <a:close/>
                <a:moveTo>
                  <a:pt x="401" y="1363"/>
                </a:moveTo>
                <a:cubicBezTo>
                  <a:pt x="399" y="1365"/>
                  <a:pt x="401" y="1369"/>
                  <a:pt x="397" y="1368"/>
                </a:cubicBezTo>
                <a:cubicBezTo>
                  <a:pt x="396" y="1365"/>
                  <a:pt x="398" y="1363"/>
                  <a:pt x="401" y="1363"/>
                </a:cubicBezTo>
                <a:close/>
                <a:moveTo>
                  <a:pt x="2019" y="1366"/>
                </a:moveTo>
                <a:cubicBezTo>
                  <a:pt x="2018" y="1366"/>
                  <a:pt x="2017" y="1366"/>
                  <a:pt x="2016" y="1366"/>
                </a:cubicBezTo>
                <a:cubicBezTo>
                  <a:pt x="2008" y="1366"/>
                  <a:pt x="2020" y="1371"/>
                  <a:pt x="2019" y="1366"/>
                </a:cubicBezTo>
                <a:close/>
                <a:moveTo>
                  <a:pt x="401" y="1368"/>
                </a:moveTo>
                <a:cubicBezTo>
                  <a:pt x="404" y="1368"/>
                  <a:pt x="404" y="1370"/>
                  <a:pt x="406" y="1370"/>
                </a:cubicBezTo>
                <a:cubicBezTo>
                  <a:pt x="407" y="1373"/>
                  <a:pt x="399" y="1372"/>
                  <a:pt x="401" y="1368"/>
                </a:cubicBezTo>
                <a:close/>
                <a:moveTo>
                  <a:pt x="909" y="1401"/>
                </a:moveTo>
                <a:cubicBezTo>
                  <a:pt x="909" y="1400"/>
                  <a:pt x="909" y="1399"/>
                  <a:pt x="909" y="1398"/>
                </a:cubicBezTo>
                <a:cubicBezTo>
                  <a:pt x="906" y="1393"/>
                  <a:pt x="901" y="1403"/>
                  <a:pt x="909" y="1401"/>
                </a:cubicBezTo>
                <a:close/>
                <a:moveTo>
                  <a:pt x="486" y="1401"/>
                </a:moveTo>
                <a:cubicBezTo>
                  <a:pt x="486" y="1405"/>
                  <a:pt x="481" y="1404"/>
                  <a:pt x="477" y="1404"/>
                </a:cubicBezTo>
                <a:cubicBezTo>
                  <a:pt x="477" y="1400"/>
                  <a:pt x="482" y="1401"/>
                  <a:pt x="486" y="1401"/>
                </a:cubicBezTo>
                <a:close/>
                <a:moveTo>
                  <a:pt x="476" y="1414"/>
                </a:moveTo>
                <a:cubicBezTo>
                  <a:pt x="473" y="1412"/>
                  <a:pt x="472" y="1407"/>
                  <a:pt x="468" y="1406"/>
                </a:cubicBezTo>
                <a:cubicBezTo>
                  <a:pt x="466" y="1413"/>
                  <a:pt x="473" y="1418"/>
                  <a:pt x="476" y="1414"/>
                </a:cubicBezTo>
                <a:close/>
                <a:moveTo>
                  <a:pt x="262" y="1412"/>
                </a:moveTo>
                <a:cubicBezTo>
                  <a:pt x="265" y="1414"/>
                  <a:pt x="266" y="1420"/>
                  <a:pt x="260" y="1420"/>
                </a:cubicBezTo>
                <a:cubicBezTo>
                  <a:pt x="260" y="1417"/>
                  <a:pt x="260" y="1414"/>
                  <a:pt x="262" y="1412"/>
                </a:cubicBezTo>
                <a:close/>
                <a:moveTo>
                  <a:pt x="1955" y="1416"/>
                </a:moveTo>
                <a:cubicBezTo>
                  <a:pt x="1960" y="1418"/>
                  <a:pt x="1953" y="1420"/>
                  <a:pt x="1952" y="1419"/>
                </a:cubicBezTo>
                <a:cubicBezTo>
                  <a:pt x="1951" y="1418"/>
                  <a:pt x="1956" y="1417"/>
                  <a:pt x="1955" y="1416"/>
                </a:cubicBezTo>
                <a:close/>
                <a:moveTo>
                  <a:pt x="1706" y="1425"/>
                </a:moveTo>
                <a:cubicBezTo>
                  <a:pt x="1713" y="1423"/>
                  <a:pt x="1715" y="1426"/>
                  <a:pt x="1717" y="1424"/>
                </a:cubicBezTo>
                <a:cubicBezTo>
                  <a:pt x="1714" y="1422"/>
                  <a:pt x="1707" y="1418"/>
                  <a:pt x="1706" y="1425"/>
                </a:cubicBezTo>
                <a:close/>
                <a:moveTo>
                  <a:pt x="1727" y="1425"/>
                </a:moveTo>
                <a:cubicBezTo>
                  <a:pt x="1728" y="1425"/>
                  <a:pt x="1729" y="1425"/>
                  <a:pt x="1730" y="1425"/>
                </a:cubicBezTo>
                <a:cubicBezTo>
                  <a:pt x="1730" y="1424"/>
                  <a:pt x="1730" y="1423"/>
                  <a:pt x="1730" y="1422"/>
                </a:cubicBezTo>
                <a:cubicBezTo>
                  <a:pt x="1729" y="1422"/>
                  <a:pt x="1728" y="1422"/>
                  <a:pt x="1727" y="1422"/>
                </a:cubicBezTo>
                <a:cubicBezTo>
                  <a:pt x="1727" y="1423"/>
                  <a:pt x="1727" y="1424"/>
                  <a:pt x="1727" y="1425"/>
                </a:cubicBezTo>
                <a:close/>
                <a:moveTo>
                  <a:pt x="1644" y="1424"/>
                </a:moveTo>
                <a:cubicBezTo>
                  <a:pt x="1648" y="1423"/>
                  <a:pt x="1649" y="1425"/>
                  <a:pt x="1649" y="1428"/>
                </a:cubicBezTo>
                <a:cubicBezTo>
                  <a:pt x="1646" y="1429"/>
                  <a:pt x="1644" y="1427"/>
                  <a:pt x="1644" y="1424"/>
                </a:cubicBezTo>
                <a:close/>
                <a:moveTo>
                  <a:pt x="1694" y="1425"/>
                </a:moveTo>
                <a:cubicBezTo>
                  <a:pt x="1696" y="1425"/>
                  <a:pt x="1700" y="1425"/>
                  <a:pt x="1697" y="1424"/>
                </a:cubicBezTo>
                <a:cubicBezTo>
                  <a:pt x="1690" y="1425"/>
                  <a:pt x="1678" y="1420"/>
                  <a:pt x="1675" y="1427"/>
                </a:cubicBezTo>
                <a:cubicBezTo>
                  <a:pt x="1683" y="1425"/>
                  <a:pt x="1685" y="1427"/>
                  <a:pt x="1694" y="1425"/>
                </a:cubicBezTo>
                <a:close/>
                <a:moveTo>
                  <a:pt x="542" y="1436"/>
                </a:moveTo>
                <a:cubicBezTo>
                  <a:pt x="540" y="1436"/>
                  <a:pt x="532" y="1436"/>
                  <a:pt x="537" y="1438"/>
                </a:cubicBezTo>
                <a:cubicBezTo>
                  <a:pt x="543" y="1437"/>
                  <a:pt x="546" y="1441"/>
                  <a:pt x="553" y="1439"/>
                </a:cubicBezTo>
                <a:cubicBezTo>
                  <a:pt x="555" y="1433"/>
                  <a:pt x="546" y="1439"/>
                  <a:pt x="546" y="1435"/>
                </a:cubicBezTo>
                <a:cubicBezTo>
                  <a:pt x="544" y="1432"/>
                  <a:pt x="548" y="1429"/>
                  <a:pt x="543" y="1427"/>
                </a:cubicBezTo>
                <a:cubicBezTo>
                  <a:pt x="541" y="1429"/>
                  <a:pt x="541" y="1432"/>
                  <a:pt x="542" y="1436"/>
                </a:cubicBezTo>
                <a:close/>
                <a:moveTo>
                  <a:pt x="1444" y="1449"/>
                </a:moveTo>
                <a:cubicBezTo>
                  <a:pt x="1441" y="1449"/>
                  <a:pt x="1439" y="1448"/>
                  <a:pt x="1438" y="1446"/>
                </a:cubicBezTo>
                <a:cubicBezTo>
                  <a:pt x="1442" y="1442"/>
                  <a:pt x="1437" y="1437"/>
                  <a:pt x="1435" y="1435"/>
                </a:cubicBezTo>
                <a:cubicBezTo>
                  <a:pt x="1438" y="1442"/>
                  <a:pt x="1430" y="1445"/>
                  <a:pt x="1436" y="1450"/>
                </a:cubicBezTo>
                <a:cubicBezTo>
                  <a:pt x="1433" y="1450"/>
                  <a:pt x="1432" y="1452"/>
                  <a:pt x="1431" y="1454"/>
                </a:cubicBezTo>
                <a:cubicBezTo>
                  <a:pt x="1430" y="1454"/>
                  <a:pt x="1428" y="1455"/>
                  <a:pt x="1427" y="1457"/>
                </a:cubicBezTo>
                <a:cubicBezTo>
                  <a:pt x="1429" y="1457"/>
                  <a:pt x="1428" y="1459"/>
                  <a:pt x="1428" y="1462"/>
                </a:cubicBezTo>
                <a:cubicBezTo>
                  <a:pt x="1426" y="1461"/>
                  <a:pt x="1421" y="1463"/>
                  <a:pt x="1419" y="1462"/>
                </a:cubicBezTo>
                <a:cubicBezTo>
                  <a:pt x="1418" y="1461"/>
                  <a:pt x="1419" y="1458"/>
                  <a:pt x="1417" y="1458"/>
                </a:cubicBezTo>
                <a:cubicBezTo>
                  <a:pt x="1416" y="1461"/>
                  <a:pt x="1413" y="1462"/>
                  <a:pt x="1413" y="1465"/>
                </a:cubicBezTo>
                <a:cubicBezTo>
                  <a:pt x="1424" y="1463"/>
                  <a:pt x="1412" y="1477"/>
                  <a:pt x="1417" y="1479"/>
                </a:cubicBezTo>
                <a:cubicBezTo>
                  <a:pt x="1418" y="1478"/>
                  <a:pt x="1418" y="1476"/>
                  <a:pt x="1419" y="1474"/>
                </a:cubicBezTo>
                <a:cubicBezTo>
                  <a:pt x="1419" y="1474"/>
                  <a:pt x="1420" y="1474"/>
                  <a:pt x="1420" y="1474"/>
                </a:cubicBezTo>
                <a:cubicBezTo>
                  <a:pt x="1421" y="1472"/>
                  <a:pt x="1419" y="1466"/>
                  <a:pt x="1422" y="1465"/>
                </a:cubicBezTo>
                <a:cubicBezTo>
                  <a:pt x="1425" y="1465"/>
                  <a:pt x="1426" y="1466"/>
                  <a:pt x="1427" y="1468"/>
                </a:cubicBezTo>
                <a:cubicBezTo>
                  <a:pt x="1427" y="1472"/>
                  <a:pt x="1424" y="1473"/>
                  <a:pt x="1423" y="1476"/>
                </a:cubicBezTo>
                <a:cubicBezTo>
                  <a:pt x="1427" y="1477"/>
                  <a:pt x="1427" y="1481"/>
                  <a:pt x="1429" y="1484"/>
                </a:cubicBezTo>
                <a:cubicBezTo>
                  <a:pt x="1426" y="1484"/>
                  <a:pt x="1428" y="1491"/>
                  <a:pt x="1431" y="1490"/>
                </a:cubicBezTo>
                <a:cubicBezTo>
                  <a:pt x="1432" y="1485"/>
                  <a:pt x="1429" y="1475"/>
                  <a:pt x="1436" y="1476"/>
                </a:cubicBezTo>
                <a:cubicBezTo>
                  <a:pt x="1436" y="1472"/>
                  <a:pt x="1433" y="1472"/>
                  <a:pt x="1434" y="1468"/>
                </a:cubicBezTo>
                <a:cubicBezTo>
                  <a:pt x="1438" y="1467"/>
                  <a:pt x="1439" y="1463"/>
                  <a:pt x="1444" y="1463"/>
                </a:cubicBezTo>
                <a:cubicBezTo>
                  <a:pt x="1448" y="1465"/>
                  <a:pt x="1451" y="1469"/>
                  <a:pt x="1450" y="1477"/>
                </a:cubicBezTo>
                <a:cubicBezTo>
                  <a:pt x="1458" y="1475"/>
                  <a:pt x="1463" y="1474"/>
                  <a:pt x="1471" y="1476"/>
                </a:cubicBezTo>
                <a:cubicBezTo>
                  <a:pt x="1473" y="1473"/>
                  <a:pt x="1473" y="1469"/>
                  <a:pt x="1478" y="1470"/>
                </a:cubicBezTo>
                <a:cubicBezTo>
                  <a:pt x="1480" y="1471"/>
                  <a:pt x="1484" y="1471"/>
                  <a:pt x="1485" y="1474"/>
                </a:cubicBezTo>
                <a:cubicBezTo>
                  <a:pt x="1488" y="1477"/>
                  <a:pt x="1486" y="1484"/>
                  <a:pt x="1490" y="1485"/>
                </a:cubicBezTo>
                <a:cubicBezTo>
                  <a:pt x="1491" y="1483"/>
                  <a:pt x="1491" y="1482"/>
                  <a:pt x="1493" y="1481"/>
                </a:cubicBezTo>
                <a:cubicBezTo>
                  <a:pt x="1492" y="1489"/>
                  <a:pt x="1498" y="1481"/>
                  <a:pt x="1499" y="1487"/>
                </a:cubicBezTo>
                <a:cubicBezTo>
                  <a:pt x="1497" y="1487"/>
                  <a:pt x="1495" y="1487"/>
                  <a:pt x="1494" y="1489"/>
                </a:cubicBezTo>
                <a:cubicBezTo>
                  <a:pt x="1499" y="1489"/>
                  <a:pt x="1492" y="1491"/>
                  <a:pt x="1493" y="1493"/>
                </a:cubicBezTo>
                <a:cubicBezTo>
                  <a:pt x="1499" y="1493"/>
                  <a:pt x="1494" y="1497"/>
                  <a:pt x="1494" y="1498"/>
                </a:cubicBezTo>
                <a:cubicBezTo>
                  <a:pt x="1494" y="1497"/>
                  <a:pt x="1496" y="1501"/>
                  <a:pt x="1496" y="1501"/>
                </a:cubicBezTo>
                <a:cubicBezTo>
                  <a:pt x="1496" y="1503"/>
                  <a:pt x="1497" y="1504"/>
                  <a:pt x="1499" y="1504"/>
                </a:cubicBezTo>
                <a:cubicBezTo>
                  <a:pt x="1499" y="1499"/>
                  <a:pt x="1499" y="1494"/>
                  <a:pt x="1497" y="1490"/>
                </a:cubicBezTo>
                <a:cubicBezTo>
                  <a:pt x="1499" y="1490"/>
                  <a:pt x="1501" y="1489"/>
                  <a:pt x="1502" y="1489"/>
                </a:cubicBezTo>
                <a:cubicBezTo>
                  <a:pt x="1502" y="1495"/>
                  <a:pt x="1507" y="1498"/>
                  <a:pt x="1513" y="1495"/>
                </a:cubicBezTo>
                <a:cubicBezTo>
                  <a:pt x="1512" y="1499"/>
                  <a:pt x="1506" y="1498"/>
                  <a:pt x="1506" y="1503"/>
                </a:cubicBezTo>
                <a:cubicBezTo>
                  <a:pt x="1510" y="1503"/>
                  <a:pt x="1511" y="1506"/>
                  <a:pt x="1516" y="1504"/>
                </a:cubicBezTo>
                <a:cubicBezTo>
                  <a:pt x="1517" y="1500"/>
                  <a:pt x="1514" y="1499"/>
                  <a:pt x="1514" y="1495"/>
                </a:cubicBezTo>
                <a:cubicBezTo>
                  <a:pt x="1518" y="1495"/>
                  <a:pt x="1519" y="1494"/>
                  <a:pt x="1519" y="1490"/>
                </a:cubicBezTo>
                <a:cubicBezTo>
                  <a:pt x="1515" y="1489"/>
                  <a:pt x="1516" y="1490"/>
                  <a:pt x="1510" y="1489"/>
                </a:cubicBezTo>
                <a:cubicBezTo>
                  <a:pt x="1509" y="1490"/>
                  <a:pt x="1510" y="1493"/>
                  <a:pt x="1508" y="1493"/>
                </a:cubicBezTo>
                <a:cubicBezTo>
                  <a:pt x="1504" y="1491"/>
                  <a:pt x="1503" y="1487"/>
                  <a:pt x="1502" y="1482"/>
                </a:cubicBezTo>
                <a:cubicBezTo>
                  <a:pt x="1500" y="1482"/>
                  <a:pt x="1498" y="1481"/>
                  <a:pt x="1498" y="1479"/>
                </a:cubicBezTo>
                <a:cubicBezTo>
                  <a:pt x="1499" y="1479"/>
                  <a:pt x="1499" y="1478"/>
                  <a:pt x="1499" y="1476"/>
                </a:cubicBezTo>
                <a:cubicBezTo>
                  <a:pt x="1497" y="1476"/>
                  <a:pt x="1495" y="1476"/>
                  <a:pt x="1495" y="1474"/>
                </a:cubicBezTo>
                <a:cubicBezTo>
                  <a:pt x="1498" y="1475"/>
                  <a:pt x="1495" y="1469"/>
                  <a:pt x="1496" y="1466"/>
                </a:cubicBezTo>
                <a:cubicBezTo>
                  <a:pt x="1499" y="1466"/>
                  <a:pt x="1501" y="1465"/>
                  <a:pt x="1503" y="1463"/>
                </a:cubicBezTo>
                <a:cubicBezTo>
                  <a:pt x="1493" y="1463"/>
                  <a:pt x="1497" y="1449"/>
                  <a:pt x="1495" y="1446"/>
                </a:cubicBezTo>
                <a:cubicBezTo>
                  <a:pt x="1489" y="1445"/>
                  <a:pt x="1490" y="1451"/>
                  <a:pt x="1483" y="1449"/>
                </a:cubicBezTo>
                <a:cubicBezTo>
                  <a:pt x="1482" y="1442"/>
                  <a:pt x="1475" y="1441"/>
                  <a:pt x="1478" y="1435"/>
                </a:cubicBezTo>
                <a:cubicBezTo>
                  <a:pt x="1476" y="1435"/>
                  <a:pt x="1473" y="1435"/>
                  <a:pt x="1471" y="1435"/>
                </a:cubicBezTo>
                <a:cubicBezTo>
                  <a:pt x="1469" y="1439"/>
                  <a:pt x="1473" y="1439"/>
                  <a:pt x="1472" y="1444"/>
                </a:cubicBezTo>
                <a:cubicBezTo>
                  <a:pt x="1474" y="1444"/>
                  <a:pt x="1476" y="1444"/>
                  <a:pt x="1477" y="1446"/>
                </a:cubicBezTo>
                <a:cubicBezTo>
                  <a:pt x="1477" y="1449"/>
                  <a:pt x="1475" y="1451"/>
                  <a:pt x="1475" y="1454"/>
                </a:cubicBezTo>
                <a:cubicBezTo>
                  <a:pt x="1474" y="1458"/>
                  <a:pt x="1477" y="1463"/>
                  <a:pt x="1473" y="1466"/>
                </a:cubicBezTo>
                <a:cubicBezTo>
                  <a:pt x="1468" y="1465"/>
                  <a:pt x="1467" y="1469"/>
                  <a:pt x="1462" y="1468"/>
                </a:cubicBezTo>
                <a:cubicBezTo>
                  <a:pt x="1462" y="1466"/>
                  <a:pt x="1464" y="1466"/>
                  <a:pt x="1464" y="1463"/>
                </a:cubicBezTo>
                <a:cubicBezTo>
                  <a:pt x="1459" y="1460"/>
                  <a:pt x="1456" y="1456"/>
                  <a:pt x="1453" y="1450"/>
                </a:cubicBezTo>
                <a:cubicBezTo>
                  <a:pt x="1452" y="1449"/>
                  <a:pt x="1454" y="1446"/>
                  <a:pt x="1453" y="1444"/>
                </a:cubicBezTo>
                <a:cubicBezTo>
                  <a:pt x="1453" y="1444"/>
                  <a:pt x="1452" y="1444"/>
                  <a:pt x="1452" y="1443"/>
                </a:cubicBezTo>
                <a:cubicBezTo>
                  <a:pt x="1452" y="1442"/>
                  <a:pt x="1452" y="1440"/>
                  <a:pt x="1452" y="1439"/>
                </a:cubicBezTo>
                <a:cubicBezTo>
                  <a:pt x="1451" y="1439"/>
                  <a:pt x="1448" y="1440"/>
                  <a:pt x="1449" y="1438"/>
                </a:cubicBezTo>
                <a:cubicBezTo>
                  <a:pt x="1451" y="1438"/>
                  <a:pt x="1454" y="1432"/>
                  <a:pt x="1449" y="1433"/>
                </a:cubicBezTo>
                <a:cubicBezTo>
                  <a:pt x="1446" y="1437"/>
                  <a:pt x="1450" y="1448"/>
                  <a:pt x="1444" y="1449"/>
                </a:cubicBezTo>
                <a:close/>
                <a:moveTo>
                  <a:pt x="1481" y="1455"/>
                </a:moveTo>
                <a:cubicBezTo>
                  <a:pt x="1482" y="1456"/>
                  <a:pt x="1483" y="1457"/>
                  <a:pt x="1484" y="1457"/>
                </a:cubicBezTo>
                <a:cubicBezTo>
                  <a:pt x="1484" y="1458"/>
                  <a:pt x="1482" y="1458"/>
                  <a:pt x="1482" y="1460"/>
                </a:cubicBezTo>
                <a:cubicBezTo>
                  <a:pt x="1481" y="1460"/>
                  <a:pt x="1481" y="1458"/>
                  <a:pt x="1479" y="1458"/>
                </a:cubicBezTo>
                <a:cubicBezTo>
                  <a:pt x="1480" y="1457"/>
                  <a:pt x="1481" y="1457"/>
                  <a:pt x="1481" y="1455"/>
                </a:cubicBezTo>
                <a:close/>
                <a:moveTo>
                  <a:pt x="1482" y="1462"/>
                </a:moveTo>
                <a:cubicBezTo>
                  <a:pt x="1484" y="1462"/>
                  <a:pt x="1487" y="1462"/>
                  <a:pt x="1489" y="1462"/>
                </a:cubicBezTo>
                <a:cubicBezTo>
                  <a:pt x="1489" y="1463"/>
                  <a:pt x="1489" y="1464"/>
                  <a:pt x="1489" y="1465"/>
                </a:cubicBezTo>
                <a:cubicBezTo>
                  <a:pt x="1487" y="1465"/>
                  <a:pt x="1484" y="1465"/>
                  <a:pt x="1482" y="1465"/>
                </a:cubicBezTo>
                <a:cubicBezTo>
                  <a:pt x="1482" y="1464"/>
                  <a:pt x="1482" y="1463"/>
                  <a:pt x="1482" y="1462"/>
                </a:cubicBezTo>
                <a:close/>
                <a:moveTo>
                  <a:pt x="1612" y="1435"/>
                </a:moveTo>
                <a:cubicBezTo>
                  <a:pt x="1610" y="1435"/>
                  <a:pt x="1609" y="1435"/>
                  <a:pt x="1607" y="1435"/>
                </a:cubicBezTo>
                <a:cubicBezTo>
                  <a:pt x="1606" y="1435"/>
                  <a:pt x="1604" y="1435"/>
                  <a:pt x="1604" y="1436"/>
                </a:cubicBezTo>
                <a:cubicBezTo>
                  <a:pt x="1606" y="1435"/>
                  <a:pt x="1612" y="1438"/>
                  <a:pt x="1612" y="1435"/>
                </a:cubicBezTo>
                <a:close/>
                <a:moveTo>
                  <a:pt x="567" y="1439"/>
                </a:moveTo>
                <a:cubicBezTo>
                  <a:pt x="568" y="1439"/>
                  <a:pt x="570" y="1439"/>
                  <a:pt x="571" y="1439"/>
                </a:cubicBezTo>
                <a:cubicBezTo>
                  <a:pt x="574" y="1438"/>
                  <a:pt x="579" y="1439"/>
                  <a:pt x="581" y="1436"/>
                </a:cubicBezTo>
                <a:cubicBezTo>
                  <a:pt x="576" y="1438"/>
                  <a:pt x="566" y="1433"/>
                  <a:pt x="567" y="1439"/>
                </a:cubicBezTo>
                <a:close/>
                <a:moveTo>
                  <a:pt x="288" y="1441"/>
                </a:moveTo>
                <a:cubicBezTo>
                  <a:pt x="289" y="1441"/>
                  <a:pt x="290" y="1441"/>
                  <a:pt x="291" y="1441"/>
                </a:cubicBezTo>
                <a:cubicBezTo>
                  <a:pt x="291" y="1440"/>
                  <a:pt x="291" y="1439"/>
                  <a:pt x="291" y="1438"/>
                </a:cubicBezTo>
                <a:cubicBezTo>
                  <a:pt x="290" y="1438"/>
                  <a:pt x="289" y="1438"/>
                  <a:pt x="288" y="1438"/>
                </a:cubicBezTo>
                <a:cubicBezTo>
                  <a:pt x="288" y="1439"/>
                  <a:pt x="288" y="1440"/>
                  <a:pt x="288" y="1441"/>
                </a:cubicBezTo>
                <a:close/>
                <a:moveTo>
                  <a:pt x="697" y="1449"/>
                </a:moveTo>
                <a:cubicBezTo>
                  <a:pt x="701" y="1450"/>
                  <a:pt x="709" y="1447"/>
                  <a:pt x="705" y="1444"/>
                </a:cubicBezTo>
                <a:cubicBezTo>
                  <a:pt x="705" y="1446"/>
                  <a:pt x="702" y="1446"/>
                  <a:pt x="700" y="1446"/>
                </a:cubicBezTo>
                <a:cubicBezTo>
                  <a:pt x="700" y="1445"/>
                  <a:pt x="700" y="1444"/>
                  <a:pt x="699" y="1444"/>
                </a:cubicBezTo>
                <a:cubicBezTo>
                  <a:pt x="699" y="1446"/>
                  <a:pt x="698" y="1448"/>
                  <a:pt x="697" y="1449"/>
                </a:cubicBezTo>
                <a:close/>
                <a:moveTo>
                  <a:pt x="988" y="1446"/>
                </a:moveTo>
                <a:cubicBezTo>
                  <a:pt x="990" y="1445"/>
                  <a:pt x="991" y="1451"/>
                  <a:pt x="990" y="1452"/>
                </a:cubicBezTo>
                <a:cubicBezTo>
                  <a:pt x="989" y="1453"/>
                  <a:pt x="985" y="1448"/>
                  <a:pt x="988" y="1446"/>
                </a:cubicBezTo>
                <a:close/>
                <a:moveTo>
                  <a:pt x="1170" y="1446"/>
                </a:moveTo>
                <a:cubicBezTo>
                  <a:pt x="1177" y="1447"/>
                  <a:pt x="1168" y="1455"/>
                  <a:pt x="1170" y="1446"/>
                </a:cubicBezTo>
                <a:close/>
                <a:moveTo>
                  <a:pt x="1261" y="1446"/>
                </a:moveTo>
                <a:cubicBezTo>
                  <a:pt x="1264" y="1448"/>
                  <a:pt x="1264" y="1452"/>
                  <a:pt x="1264" y="1457"/>
                </a:cubicBezTo>
                <a:cubicBezTo>
                  <a:pt x="1262" y="1454"/>
                  <a:pt x="1257" y="1450"/>
                  <a:pt x="1261" y="1446"/>
                </a:cubicBezTo>
                <a:close/>
                <a:moveTo>
                  <a:pt x="568" y="1447"/>
                </a:moveTo>
                <a:cubicBezTo>
                  <a:pt x="571" y="1447"/>
                  <a:pt x="572" y="1456"/>
                  <a:pt x="567" y="1454"/>
                </a:cubicBezTo>
                <a:cubicBezTo>
                  <a:pt x="568" y="1452"/>
                  <a:pt x="569" y="1450"/>
                  <a:pt x="568" y="1447"/>
                </a:cubicBezTo>
                <a:close/>
                <a:moveTo>
                  <a:pt x="287" y="1449"/>
                </a:moveTo>
                <a:cubicBezTo>
                  <a:pt x="296" y="1451"/>
                  <a:pt x="281" y="1456"/>
                  <a:pt x="287" y="1449"/>
                </a:cubicBezTo>
                <a:close/>
                <a:moveTo>
                  <a:pt x="598" y="1452"/>
                </a:moveTo>
                <a:cubicBezTo>
                  <a:pt x="599" y="1452"/>
                  <a:pt x="600" y="1452"/>
                  <a:pt x="601" y="1452"/>
                </a:cubicBezTo>
                <a:cubicBezTo>
                  <a:pt x="601" y="1451"/>
                  <a:pt x="601" y="1450"/>
                  <a:pt x="601" y="1449"/>
                </a:cubicBezTo>
                <a:cubicBezTo>
                  <a:pt x="600" y="1449"/>
                  <a:pt x="599" y="1449"/>
                  <a:pt x="598" y="1449"/>
                </a:cubicBezTo>
                <a:cubicBezTo>
                  <a:pt x="598" y="1450"/>
                  <a:pt x="598" y="1451"/>
                  <a:pt x="598" y="1452"/>
                </a:cubicBezTo>
                <a:close/>
                <a:moveTo>
                  <a:pt x="1067" y="1452"/>
                </a:moveTo>
                <a:cubicBezTo>
                  <a:pt x="1068" y="1448"/>
                  <a:pt x="1074" y="1451"/>
                  <a:pt x="1075" y="1452"/>
                </a:cubicBezTo>
                <a:cubicBezTo>
                  <a:pt x="1075" y="1456"/>
                  <a:pt x="1068" y="1453"/>
                  <a:pt x="1067" y="1452"/>
                </a:cubicBezTo>
                <a:close/>
                <a:moveTo>
                  <a:pt x="1275" y="1463"/>
                </a:moveTo>
                <a:cubicBezTo>
                  <a:pt x="1274" y="1464"/>
                  <a:pt x="1265" y="1462"/>
                  <a:pt x="1270" y="1465"/>
                </a:cubicBezTo>
                <a:cubicBezTo>
                  <a:pt x="1277" y="1464"/>
                  <a:pt x="1274" y="1470"/>
                  <a:pt x="1280" y="1466"/>
                </a:cubicBezTo>
                <a:cubicBezTo>
                  <a:pt x="1280" y="1468"/>
                  <a:pt x="1281" y="1468"/>
                  <a:pt x="1281" y="1470"/>
                </a:cubicBezTo>
                <a:cubicBezTo>
                  <a:pt x="1281" y="1472"/>
                  <a:pt x="1279" y="1473"/>
                  <a:pt x="1279" y="1476"/>
                </a:cubicBezTo>
                <a:cubicBezTo>
                  <a:pt x="1281" y="1476"/>
                  <a:pt x="1284" y="1476"/>
                  <a:pt x="1284" y="1477"/>
                </a:cubicBezTo>
                <a:cubicBezTo>
                  <a:pt x="1287" y="1481"/>
                  <a:pt x="1284" y="1484"/>
                  <a:pt x="1284" y="1485"/>
                </a:cubicBezTo>
                <a:cubicBezTo>
                  <a:pt x="1284" y="1486"/>
                  <a:pt x="1287" y="1488"/>
                  <a:pt x="1287" y="1489"/>
                </a:cubicBezTo>
                <a:cubicBezTo>
                  <a:pt x="1288" y="1491"/>
                  <a:pt x="1287" y="1493"/>
                  <a:pt x="1290" y="1493"/>
                </a:cubicBezTo>
                <a:cubicBezTo>
                  <a:pt x="1287" y="1487"/>
                  <a:pt x="1292" y="1486"/>
                  <a:pt x="1293" y="1481"/>
                </a:cubicBezTo>
                <a:cubicBezTo>
                  <a:pt x="1291" y="1481"/>
                  <a:pt x="1289" y="1479"/>
                  <a:pt x="1289" y="1477"/>
                </a:cubicBezTo>
                <a:cubicBezTo>
                  <a:pt x="1293" y="1473"/>
                  <a:pt x="1293" y="1473"/>
                  <a:pt x="1292" y="1465"/>
                </a:cubicBezTo>
                <a:cubicBezTo>
                  <a:pt x="1288" y="1462"/>
                  <a:pt x="1280" y="1458"/>
                  <a:pt x="1277" y="1455"/>
                </a:cubicBezTo>
                <a:cubicBezTo>
                  <a:pt x="1276" y="1454"/>
                  <a:pt x="1277" y="1450"/>
                  <a:pt x="1275" y="1454"/>
                </a:cubicBezTo>
                <a:cubicBezTo>
                  <a:pt x="1274" y="1458"/>
                  <a:pt x="1277" y="1460"/>
                  <a:pt x="1275" y="1463"/>
                </a:cubicBezTo>
                <a:close/>
                <a:moveTo>
                  <a:pt x="288" y="1457"/>
                </a:moveTo>
                <a:cubicBezTo>
                  <a:pt x="288" y="1456"/>
                  <a:pt x="294" y="1454"/>
                  <a:pt x="295" y="1455"/>
                </a:cubicBezTo>
                <a:cubicBezTo>
                  <a:pt x="295" y="1456"/>
                  <a:pt x="291" y="1460"/>
                  <a:pt x="288" y="1457"/>
                </a:cubicBezTo>
                <a:close/>
                <a:moveTo>
                  <a:pt x="1215" y="1468"/>
                </a:moveTo>
                <a:cubicBezTo>
                  <a:pt x="1213" y="1469"/>
                  <a:pt x="1211" y="1470"/>
                  <a:pt x="1210" y="1471"/>
                </a:cubicBezTo>
                <a:cubicBezTo>
                  <a:pt x="1216" y="1470"/>
                  <a:pt x="1215" y="1478"/>
                  <a:pt x="1219" y="1479"/>
                </a:cubicBezTo>
                <a:cubicBezTo>
                  <a:pt x="1220" y="1475"/>
                  <a:pt x="1219" y="1473"/>
                  <a:pt x="1218" y="1471"/>
                </a:cubicBezTo>
                <a:cubicBezTo>
                  <a:pt x="1219" y="1468"/>
                  <a:pt x="1225" y="1471"/>
                  <a:pt x="1225" y="1468"/>
                </a:cubicBezTo>
                <a:cubicBezTo>
                  <a:pt x="1215" y="1471"/>
                  <a:pt x="1223" y="1455"/>
                  <a:pt x="1216" y="1455"/>
                </a:cubicBezTo>
                <a:cubicBezTo>
                  <a:pt x="1216" y="1460"/>
                  <a:pt x="1213" y="1462"/>
                  <a:pt x="1215" y="1468"/>
                </a:cubicBezTo>
                <a:close/>
                <a:moveTo>
                  <a:pt x="1074" y="1489"/>
                </a:moveTo>
                <a:cubicBezTo>
                  <a:pt x="1071" y="1489"/>
                  <a:pt x="1073" y="1493"/>
                  <a:pt x="1071" y="1493"/>
                </a:cubicBezTo>
                <a:cubicBezTo>
                  <a:pt x="1067" y="1493"/>
                  <a:pt x="1066" y="1491"/>
                  <a:pt x="1061" y="1492"/>
                </a:cubicBezTo>
                <a:cubicBezTo>
                  <a:pt x="1061" y="1490"/>
                  <a:pt x="1059" y="1489"/>
                  <a:pt x="1058" y="1487"/>
                </a:cubicBezTo>
                <a:cubicBezTo>
                  <a:pt x="1057" y="1486"/>
                  <a:pt x="1058" y="1483"/>
                  <a:pt x="1057" y="1482"/>
                </a:cubicBezTo>
                <a:cubicBezTo>
                  <a:pt x="1056" y="1482"/>
                  <a:pt x="1054" y="1483"/>
                  <a:pt x="1054" y="1482"/>
                </a:cubicBezTo>
                <a:cubicBezTo>
                  <a:pt x="1051" y="1479"/>
                  <a:pt x="1050" y="1474"/>
                  <a:pt x="1046" y="1471"/>
                </a:cubicBezTo>
                <a:cubicBezTo>
                  <a:pt x="1047" y="1474"/>
                  <a:pt x="1044" y="1476"/>
                  <a:pt x="1044" y="1477"/>
                </a:cubicBezTo>
                <a:cubicBezTo>
                  <a:pt x="1044" y="1479"/>
                  <a:pt x="1046" y="1479"/>
                  <a:pt x="1046" y="1479"/>
                </a:cubicBezTo>
                <a:cubicBezTo>
                  <a:pt x="1046" y="1482"/>
                  <a:pt x="1047" y="1488"/>
                  <a:pt x="1047" y="1490"/>
                </a:cubicBezTo>
                <a:cubicBezTo>
                  <a:pt x="1049" y="1493"/>
                  <a:pt x="1054" y="1493"/>
                  <a:pt x="1052" y="1496"/>
                </a:cubicBezTo>
                <a:cubicBezTo>
                  <a:pt x="1057" y="1496"/>
                  <a:pt x="1065" y="1498"/>
                  <a:pt x="1068" y="1495"/>
                </a:cubicBezTo>
                <a:cubicBezTo>
                  <a:pt x="1071" y="1499"/>
                  <a:pt x="1081" y="1496"/>
                  <a:pt x="1083" y="1493"/>
                </a:cubicBezTo>
                <a:cubicBezTo>
                  <a:pt x="1083" y="1486"/>
                  <a:pt x="1079" y="1476"/>
                  <a:pt x="1083" y="1470"/>
                </a:cubicBezTo>
                <a:cubicBezTo>
                  <a:pt x="1081" y="1468"/>
                  <a:pt x="1078" y="1467"/>
                  <a:pt x="1077" y="1465"/>
                </a:cubicBezTo>
                <a:cubicBezTo>
                  <a:pt x="1078" y="1460"/>
                  <a:pt x="1073" y="1462"/>
                  <a:pt x="1074" y="1457"/>
                </a:cubicBezTo>
                <a:cubicBezTo>
                  <a:pt x="1072" y="1457"/>
                  <a:pt x="1071" y="1457"/>
                  <a:pt x="1069" y="1457"/>
                </a:cubicBezTo>
                <a:cubicBezTo>
                  <a:pt x="1070" y="1468"/>
                  <a:pt x="1074" y="1476"/>
                  <a:pt x="1074" y="1489"/>
                </a:cubicBezTo>
                <a:close/>
                <a:moveTo>
                  <a:pt x="1170" y="1463"/>
                </a:moveTo>
                <a:cubicBezTo>
                  <a:pt x="1170" y="1465"/>
                  <a:pt x="1171" y="1464"/>
                  <a:pt x="1171" y="1465"/>
                </a:cubicBezTo>
                <a:cubicBezTo>
                  <a:pt x="1173" y="1467"/>
                  <a:pt x="1172" y="1468"/>
                  <a:pt x="1173" y="1471"/>
                </a:cubicBezTo>
                <a:cubicBezTo>
                  <a:pt x="1173" y="1474"/>
                  <a:pt x="1176" y="1475"/>
                  <a:pt x="1176" y="1477"/>
                </a:cubicBezTo>
                <a:cubicBezTo>
                  <a:pt x="1176" y="1478"/>
                  <a:pt x="1174" y="1478"/>
                  <a:pt x="1174" y="1481"/>
                </a:cubicBezTo>
                <a:cubicBezTo>
                  <a:pt x="1174" y="1481"/>
                  <a:pt x="1177" y="1483"/>
                  <a:pt x="1177" y="1484"/>
                </a:cubicBezTo>
                <a:cubicBezTo>
                  <a:pt x="1178" y="1486"/>
                  <a:pt x="1177" y="1491"/>
                  <a:pt x="1180" y="1492"/>
                </a:cubicBezTo>
                <a:cubicBezTo>
                  <a:pt x="1183" y="1487"/>
                  <a:pt x="1191" y="1488"/>
                  <a:pt x="1197" y="1487"/>
                </a:cubicBezTo>
                <a:cubicBezTo>
                  <a:pt x="1196" y="1476"/>
                  <a:pt x="1206" y="1478"/>
                  <a:pt x="1207" y="1470"/>
                </a:cubicBezTo>
                <a:cubicBezTo>
                  <a:pt x="1207" y="1466"/>
                  <a:pt x="1204" y="1466"/>
                  <a:pt x="1205" y="1462"/>
                </a:cubicBezTo>
                <a:cubicBezTo>
                  <a:pt x="1203" y="1461"/>
                  <a:pt x="1201" y="1462"/>
                  <a:pt x="1199" y="1463"/>
                </a:cubicBezTo>
                <a:cubicBezTo>
                  <a:pt x="1198" y="1464"/>
                  <a:pt x="1199" y="1467"/>
                  <a:pt x="1198" y="1468"/>
                </a:cubicBezTo>
                <a:cubicBezTo>
                  <a:pt x="1197" y="1468"/>
                  <a:pt x="1195" y="1467"/>
                  <a:pt x="1194" y="1468"/>
                </a:cubicBezTo>
                <a:cubicBezTo>
                  <a:pt x="1193" y="1470"/>
                  <a:pt x="1195" y="1475"/>
                  <a:pt x="1191" y="1474"/>
                </a:cubicBezTo>
                <a:cubicBezTo>
                  <a:pt x="1189" y="1470"/>
                  <a:pt x="1186" y="1468"/>
                  <a:pt x="1180" y="1468"/>
                </a:cubicBezTo>
                <a:cubicBezTo>
                  <a:pt x="1182" y="1462"/>
                  <a:pt x="1176" y="1465"/>
                  <a:pt x="1174" y="1463"/>
                </a:cubicBezTo>
                <a:cubicBezTo>
                  <a:pt x="1173" y="1462"/>
                  <a:pt x="1174" y="1459"/>
                  <a:pt x="1173" y="1458"/>
                </a:cubicBezTo>
                <a:cubicBezTo>
                  <a:pt x="1172" y="1458"/>
                  <a:pt x="1170" y="1459"/>
                  <a:pt x="1170" y="1458"/>
                </a:cubicBezTo>
                <a:cubicBezTo>
                  <a:pt x="1169" y="1458"/>
                  <a:pt x="1167" y="1455"/>
                  <a:pt x="1167" y="1458"/>
                </a:cubicBezTo>
                <a:cubicBezTo>
                  <a:pt x="1169" y="1459"/>
                  <a:pt x="1170" y="1460"/>
                  <a:pt x="1170" y="1463"/>
                </a:cubicBezTo>
                <a:close/>
                <a:moveTo>
                  <a:pt x="1092" y="1474"/>
                </a:moveTo>
                <a:cubicBezTo>
                  <a:pt x="1092" y="1474"/>
                  <a:pt x="1090" y="1470"/>
                  <a:pt x="1088" y="1471"/>
                </a:cubicBezTo>
                <a:cubicBezTo>
                  <a:pt x="1088" y="1472"/>
                  <a:pt x="1088" y="1473"/>
                  <a:pt x="1088" y="1474"/>
                </a:cubicBezTo>
                <a:cubicBezTo>
                  <a:pt x="1087" y="1474"/>
                  <a:pt x="1086" y="1474"/>
                  <a:pt x="1086" y="1476"/>
                </a:cubicBezTo>
                <a:cubicBezTo>
                  <a:pt x="1091" y="1481"/>
                  <a:pt x="1096" y="1473"/>
                  <a:pt x="1102" y="1473"/>
                </a:cubicBezTo>
                <a:cubicBezTo>
                  <a:pt x="1107" y="1473"/>
                  <a:pt x="1110" y="1473"/>
                  <a:pt x="1114" y="1477"/>
                </a:cubicBezTo>
                <a:cubicBezTo>
                  <a:pt x="1114" y="1480"/>
                  <a:pt x="1111" y="1479"/>
                  <a:pt x="1111" y="1481"/>
                </a:cubicBezTo>
                <a:cubicBezTo>
                  <a:pt x="1114" y="1483"/>
                  <a:pt x="1114" y="1488"/>
                  <a:pt x="1115" y="1492"/>
                </a:cubicBezTo>
                <a:cubicBezTo>
                  <a:pt x="1123" y="1490"/>
                  <a:pt x="1122" y="1481"/>
                  <a:pt x="1120" y="1474"/>
                </a:cubicBezTo>
                <a:cubicBezTo>
                  <a:pt x="1120" y="1474"/>
                  <a:pt x="1117" y="1471"/>
                  <a:pt x="1117" y="1471"/>
                </a:cubicBezTo>
                <a:cubicBezTo>
                  <a:pt x="1115" y="1468"/>
                  <a:pt x="1113" y="1466"/>
                  <a:pt x="1114" y="1462"/>
                </a:cubicBezTo>
                <a:cubicBezTo>
                  <a:pt x="1108" y="1462"/>
                  <a:pt x="1110" y="1470"/>
                  <a:pt x="1103" y="1470"/>
                </a:cubicBezTo>
                <a:cubicBezTo>
                  <a:pt x="1099" y="1470"/>
                  <a:pt x="1100" y="1457"/>
                  <a:pt x="1095" y="1463"/>
                </a:cubicBezTo>
                <a:cubicBezTo>
                  <a:pt x="1100" y="1467"/>
                  <a:pt x="1096" y="1474"/>
                  <a:pt x="1092" y="1474"/>
                </a:cubicBezTo>
                <a:close/>
                <a:moveTo>
                  <a:pt x="1137" y="1476"/>
                </a:moveTo>
                <a:cubicBezTo>
                  <a:pt x="1137" y="1478"/>
                  <a:pt x="1134" y="1482"/>
                  <a:pt x="1139" y="1481"/>
                </a:cubicBezTo>
                <a:cubicBezTo>
                  <a:pt x="1142" y="1481"/>
                  <a:pt x="1139" y="1476"/>
                  <a:pt x="1140" y="1474"/>
                </a:cubicBezTo>
                <a:cubicBezTo>
                  <a:pt x="1141" y="1473"/>
                  <a:pt x="1144" y="1475"/>
                  <a:pt x="1143" y="1473"/>
                </a:cubicBezTo>
                <a:cubicBezTo>
                  <a:pt x="1142" y="1472"/>
                  <a:pt x="1141" y="1471"/>
                  <a:pt x="1140" y="1470"/>
                </a:cubicBezTo>
                <a:cubicBezTo>
                  <a:pt x="1137" y="1466"/>
                  <a:pt x="1143" y="1462"/>
                  <a:pt x="1137" y="1462"/>
                </a:cubicBezTo>
                <a:cubicBezTo>
                  <a:pt x="1137" y="1465"/>
                  <a:pt x="1137" y="1471"/>
                  <a:pt x="1137" y="1476"/>
                </a:cubicBezTo>
                <a:close/>
                <a:moveTo>
                  <a:pt x="1241" y="1476"/>
                </a:moveTo>
                <a:cubicBezTo>
                  <a:pt x="1243" y="1476"/>
                  <a:pt x="1245" y="1477"/>
                  <a:pt x="1245" y="1479"/>
                </a:cubicBezTo>
                <a:cubicBezTo>
                  <a:pt x="1244" y="1482"/>
                  <a:pt x="1236" y="1478"/>
                  <a:pt x="1235" y="1482"/>
                </a:cubicBezTo>
                <a:cubicBezTo>
                  <a:pt x="1237" y="1482"/>
                  <a:pt x="1236" y="1486"/>
                  <a:pt x="1236" y="1489"/>
                </a:cubicBezTo>
                <a:cubicBezTo>
                  <a:pt x="1246" y="1490"/>
                  <a:pt x="1250" y="1486"/>
                  <a:pt x="1252" y="1479"/>
                </a:cubicBezTo>
                <a:cubicBezTo>
                  <a:pt x="1243" y="1478"/>
                  <a:pt x="1249" y="1472"/>
                  <a:pt x="1249" y="1468"/>
                </a:cubicBezTo>
                <a:cubicBezTo>
                  <a:pt x="1248" y="1466"/>
                  <a:pt x="1246" y="1464"/>
                  <a:pt x="1246" y="1463"/>
                </a:cubicBezTo>
                <a:cubicBezTo>
                  <a:pt x="1245" y="1462"/>
                  <a:pt x="1245" y="1461"/>
                  <a:pt x="1242" y="1462"/>
                </a:cubicBezTo>
                <a:cubicBezTo>
                  <a:pt x="1242" y="1470"/>
                  <a:pt x="1242" y="1470"/>
                  <a:pt x="1241" y="1476"/>
                </a:cubicBezTo>
                <a:close/>
                <a:moveTo>
                  <a:pt x="1252" y="1471"/>
                </a:moveTo>
                <a:cubicBezTo>
                  <a:pt x="1253" y="1477"/>
                  <a:pt x="1257" y="1483"/>
                  <a:pt x="1252" y="1487"/>
                </a:cubicBezTo>
                <a:cubicBezTo>
                  <a:pt x="1256" y="1488"/>
                  <a:pt x="1256" y="1493"/>
                  <a:pt x="1262" y="1492"/>
                </a:cubicBezTo>
                <a:cubicBezTo>
                  <a:pt x="1263" y="1487"/>
                  <a:pt x="1262" y="1481"/>
                  <a:pt x="1269" y="1482"/>
                </a:cubicBezTo>
                <a:cubicBezTo>
                  <a:pt x="1269" y="1476"/>
                  <a:pt x="1261" y="1479"/>
                  <a:pt x="1261" y="1474"/>
                </a:cubicBezTo>
                <a:cubicBezTo>
                  <a:pt x="1260" y="1471"/>
                  <a:pt x="1261" y="1468"/>
                  <a:pt x="1263" y="1466"/>
                </a:cubicBezTo>
                <a:cubicBezTo>
                  <a:pt x="1265" y="1467"/>
                  <a:pt x="1263" y="1460"/>
                  <a:pt x="1259" y="1462"/>
                </a:cubicBezTo>
                <a:cubicBezTo>
                  <a:pt x="1257" y="1465"/>
                  <a:pt x="1253" y="1469"/>
                  <a:pt x="1252" y="1471"/>
                </a:cubicBezTo>
                <a:close/>
                <a:moveTo>
                  <a:pt x="865" y="1465"/>
                </a:moveTo>
                <a:cubicBezTo>
                  <a:pt x="870" y="1466"/>
                  <a:pt x="866" y="1471"/>
                  <a:pt x="862" y="1471"/>
                </a:cubicBezTo>
                <a:cubicBezTo>
                  <a:pt x="862" y="1469"/>
                  <a:pt x="864" y="1467"/>
                  <a:pt x="865" y="1465"/>
                </a:cubicBezTo>
                <a:close/>
                <a:moveTo>
                  <a:pt x="979" y="1476"/>
                </a:moveTo>
                <a:cubicBezTo>
                  <a:pt x="978" y="1476"/>
                  <a:pt x="975" y="1476"/>
                  <a:pt x="975" y="1477"/>
                </a:cubicBezTo>
                <a:cubicBezTo>
                  <a:pt x="978" y="1478"/>
                  <a:pt x="975" y="1483"/>
                  <a:pt x="973" y="1482"/>
                </a:cubicBezTo>
                <a:cubicBezTo>
                  <a:pt x="971" y="1482"/>
                  <a:pt x="967" y="1483"/>
                  <a:pt x="967" y="1481"/>
                </a:cubicBezTo>
                <a:cubicBezTo>
                  <a:pt x="968" y="1478"/>
                  <a:pt x="972" y="1476"/>
                  <a:pt x="967" y="1474"/>
                </a:cubicBezTo>
                <a:cubicBezTo>
                  <a:pt x="965" y="1478"/>
                  <a:pt x="962" y="1479"/>
                  <a:pt x="962" y="1485"/>
                </a:cubicBezTo>
                <a:cubicBezTo>
                  <a:pt x="960" y="1488"/>
                  <a:pt x="955" y="1489"/>
                  <a:pt x="953" y="1492"/>
                </a:cubicBezTo>
                <a:cubicBezTo>
                  <a:pt x="956" y="1493"/>
                  <a:pt x="959" y="1495"/>
                  <a:pt x="958" y="1500"/>
                </a:cubicBezTo>
                <a:cubicBezTo>
                  <a:pt x="961" y="1500"/>
                  <a:pt x="962" y="1496"/>
                  <a:pt x="964" y="1495"/>
                </a:cubicBezTo>
                <a:cubicBezTo>
                  <a:pt x="966" y="1494"/>
                  <a:pt x="968" y="1494"/>
                  <a:pt x="970" y="1493"/>
                </a:cubicBezTo>
                <a:cubicBezTo>
                  <a:pt x="970" y="1493"/>
                  <a:pt x="970" y="1492"/>
                  <a:pt x="970" y="1492"/>
                </a:cubicBezTo>
                <a:cubicBezTo>
                  <a:pt x="971" y="1490"/>
                  <a:pt x="975" y="1491"/>
                  <a:pt x="976" y="1490"/>
                </a:cubicBezTo>
                <a:cubicBezTo>
                  <a:pt x="979" y="1490"/>
                  <a:pt x="978" y="1494"/>
                  <a:pt x="979" y="1495"/>
                </a:cubicBezTo>
                <a:cubicBezTo>
                  <a:pt x="980" y="1495"/>
                  <a:pt x="982" y="1495"/>
                  <a:pt x="983" y="1495"/>
                </a:cubicBezTo>
                <a:cubicBezTo>
                  <a:pt x="983" y="1495"/>
                  <a:pt x="983" y="1498"/>
                  <a:pt x="984" y="1498"/>
                </a:cubicBezTo>
                <a:cubicBezTo>
                  <a:pt x="986" y="1499"/>
                  <a:pt x="988" y="1499"/>
                  <a:pt x="990" y="1500"/>
                </a:cubicBezTo>
                <a:cubicBezTo>
                  <a:pt x="992" y="1496"/>
                  <a:pt x="993" y="1493"/>
                  <a:pt x="995" y="1490"/>
                </a:cubicBezTo>
                <a:cubicBezTo>
                  <a:pt x="989" y="1491"/>
                  <a:pt x="994" y="1487"/>
                  <a:pt x="993" y="1484"/>
                </a:cubicBezTo>
                <a:cubicBezTo>
                  <a:pt x="991" y="1482"/>
                  <a:pt x="989" y="1482"/>
                  <a:pt x="987" y="1479"/>
                </a:cubicBezTo>
                <a:cubicBezTo>
                  <a:pt x="988" y="1480"/>
                  <a:pt x="989" y="1477"/>
                  <a:pt x="989" y="1476"/>
                </a:cubicBezTo>
                <a:cubicBezTo>
                  <a:pt x="989" y="1476"/>
                  <a:pt x="986" y="1474"/>
                  <a:pt x="986" y="1474"/>
                </a:cubicBezTo>
                <a:cubicBezTo>
                  <a:pt x="985" y="1474"/>
                  <a:pt x="984" y="1472"/>
                  <a:pt x="982" y="1471"/>
                </a:cubicBezTo>
                <a:cubicBezTo>
                  <a:pt x="986" y="1471"/>
                  <a:pt x="983" y="1464"/>
                  <a:pt x="981" y="1465"/>
                </a:cubicBezTo>
                <a:cubicBezTo>
                  <a:pt x="982" y="1470"/>
                  <a:pt x="979" y="1471"/>
                  <a:pt x="979" y="1476"/>
                </a:cubicBezTo>
                <a:close/>
                <a:moveTo>
                  <a:pt x="1030" y="1466"/>
                </a:moveTo>
                <a:cubicBezTo>
                  <a:pt x="1030" y="1469"/>
                  <a:pt x="1032" y="1470"/>
                  <a:pt x="1032" y="1473"/>
                </a:cubicBezTo>
                <a:cubicBezTo>
                  <a:pt x="1029" y="1475"/>
                  <a:pt x="1030" y="1473"/>
                  <a:pt x="1026" y="1473"/>
                </a:cubicBezTo>
                <a:cubicBezTo>
                  <a:pt x="1024" y="1475"/>
                  <a:pt x="1023" y="1479"/>
                  <a:pt x="1021" y="1482"/>
                </a:cubicBezTo>
                <a:cubicBezTo>
                  <a:pt x="1027" y="1481"/>
                  <a:pt x="1031" y="1477"/>
                  <a:pt x="1035" y="1482"/>
                </a:cubicBezTo>
                <a:cubicBezTo>
                  <a:pt x="1031" y="1474"/>
                  <a:pt x="1038" y="1474"/>
                  <a:pt x="1038" y="1466"/>
                </a:cubicBezTo>
                <a:cubicBezTo>
                  <a:pt x="1036" y="1464"/>
                  <a:pt x="1032" y="1464"/>
                  <a:pt x="1030" y="1466"/>
                </a:cubicBezTo>
                <a:close/>
                <a:moveTo>
                  <a:pt x="739" y="1473"/>
                </a:moveTo>
                <a:cubicBezTo>
                  <a:pt x="739" y="1471"/>
                  <a:pt x="746" y="1468"/>
                  <a:pt x="741" y="1466"/>
                </a:cubicBezTo>
                <a:cubicBezTo>
                  <a:pt x="742" y="1472"/>
                  <a:pt x="732" y="1467"/>
                  <a:pt x="732" y="1471"/>
                </a:cubicBezTo>
                <a:cubicBezTo>
                  <a:pt x="736" y="1470"/>
                  <a:pt x="736" y="1473"/>
                  <a:pt x="739" y="1473"/>
                </a:cubicBezTo>
                <a:close/>
                <a:moveTo>
                  <a:pt x="1154" y="1485"/>
                </a:moveTo>
                <a:cubicBezTo>
                  <a:pt x="1153" y="1485"/>
                  <a:pt x="1152" y="1485"/>
                  <a:pt x="1151" y="1485"/>
                </a:cubicBezTo>
                <a:cubicBezTo>
                  <a:pt x="1152" y="1489"/>
                  <a:pt x="1152" y="1494"/>
                  <a:pt x="1157" y="1493"/>
                </a:cubicBezTo>
                <a:cubicBezTo>
                  <a:pt x="1156" y="1489"/>
                  <a:pt x="1160" y="1490"/>
                  <a:pt x="1162" y="1489"/>
                </a:cubicBezTo>
                <a:cubicBezTo>
                  <a:pt x="1162" y="1479"/>
                  <a:pt x="1155" y="1478"/>
                  <a:pt x="1159" y="1470"/>
                </a:cubicBezTo>
                <a:cubicBezTo>
                  <a:pt x="1156" y="1470"/>
                  <a:pt x="1156" y="1467"/>
                  <a:pt x="1154" y="1466"/>
                </a:cubicBezTo>
                <a:cubicBezTo>
                  <a:pt x="1153" y="1473"/>
                  <a:pt x="1152" y="1478"/>
                  <a:pt x="1154" y="1485"/>
                </a:cubicBezTo>
                <a:close/>
                <a:moveTo>
                  <a:pt x="509" y="1470"/>
                </a:moveTo>
                <a:cubicBezTo>
                  <a:pt x="509" y="1473"/>
                  <a:pt x="503" y="1468"/>
                  <a:pt x="501" y="1468"/>
                </a:cubicBezTo>
                <a:cubicBezTo>
                  <a:pt x="500" y="1475"/>
                  <a:pt x="515" y="1475"/>
                  <a:pt x="509" y="1470"/>
                </a:cubicBezTo>
                <a:close/>
                <a:moveTo>
                  <a:pt x="893" y="1468"/>
                </a:moveTo>
                <a:cubicBezTo>
                  <a:pt x="895" y="1469"/>
                  <a:pt x="896" y="1470"/>
                  <a:pt x="896" y="1473"/>
                </a:cubicBezTo>
                <a:cubicBezTo>
                  <a:pt x="894" y="1472"/>
                  <a:pt x="893" y="1471"/>
                  <a:pt x="893" y="1468"/>
                </a:cubicBezTo>
                <a:close/>
                <a:moveTo>
                  <a:pt x="569" y="1471"/>
                </a:moveTo>
                <a:cubicBezTo>
                  <a:pt x="573" y="1471"/>
                  <a:pt x="573" y="1477"/>
                  <a:pt x="571" y="1479"/>
                </a:cubicBezTo>
                <a:cubicBezTo>
                  <a:pt x="569" y="1477"/>
                  <a:pt x="567" y="1473"/>
                  <a:pt x="569" y="1471"/>
                </a:cubicBezTo>
                <a:close/>
                <a:moveTo>
                  <a:pt x="295" y="1473"/>
                </a:moveTo>
                <a:cubicBezTo>
                  <a:pt x="298" y="1473"/>
                  <a:pt x="300" y="1473"/>
                  <a:pt x="303" y="1473"/>
                </a:cubicBezTo>
                <a:cubicBezTo>
                  <a:pt x="306" y="1478"/>
                  <a:pt x="293" y="1478"/>
                  <a:pt x="295" y="1473"/>
                </a:cubicBezTo>
                <a:close/>
                <a:moveTo>
                  <a:pt x="453" y="1474"/>
                </a:moveTo>
                <a:cubicBezTo>
                  <a:pt x="455" y="1469"/>
                  <a:pt x="458" y="1475"/>
                  <a:pt x="459" y="1476"/>
                </a:cubicBezTo>
                <a:cubicBezTo>
                  <a:pt x="458" y="1481"/>
                  <a:pt x="454" y="1475"/>
                  <a:pt x="453" y="1474"/>
                </a:cubicBezTo>
                <a:close/>
                <a:moveTo>
                  <a:pt x="938" y="1482"/>
                </a:moveTo>
                <a:cubicBezTo>
                  <a:pt x="939" y="1483"/>
                  <a:pt x="936" y="1489"/>
                  <a:pt x="939" y="1489"/>
                </a:cubicBezTo>
                <a:cubicBezTo>
                  <a:pt x="943" y="1486"/>
                  <a:pt x="943" y="1481"/>
                  <a:pt x="944" y="1476"/>
                </a:cubicBezTo>
                <a:cubicBezTo>
                  <a:pt x="941" y="1476"/>
                  <a:pt x="940" y="1474"/>
                  <a:pt x="938" y="1474"/>
                </a:cubicBezTo>
                <a:cubicBezTo>
                  <a:pt x="936" y="1479"/>
                  <a:pt x="936" y="1481"/>
                  <a:pt x="938" y="1482"/>
                </a:cubicBezTo>
                <a:close/>
                <a:moveTo>
                  <a:pt x="393" y="1482"/>
                </a:moveTo>
                <a:cubicBezTo>
                  <a:pt x="393" y="1480"/>
                  <a:pt x="393" y="1478"/>
                  <a:pt x="390" y="1479"/>
                </a:cubicBezTo>
                <a:cubicBezTo>
                  <a:pt x="389" y="1483"/>
                  <a:pt x="393" y="1482"/>
                  <a:pt x="393" y="1485"/>
                </a:cubicBezTo>
                <a:cubicBezTo>
                  <a:pt x="393" y="1487"/>
                  <a:pt x="389" y="1486"/>
                  <a:pt x="387" y="1487"/>
                </a:cubicBezTo>
                <a:cubicBezTo>
                  <a:pt x="386" y="1488"/>
                  <a:pt x="388" y="1492"/>
                  <a:pt x="387" y="1493"/>
                </a:cubicBezTo>
                <a:cubicBezTo>
                  <a:pt x="387" y="1495"/>
                  <a:pt x="381" y="1492"/>
                  <a:pt x="383" y="1496"/>
                </a:cubicBezTo>
                <a:cubicBezTo>
                  <a:pt x="390" y="1499"/>
                  <a:pt x="390" y="1496"/>
                  <a:pt x="397" y="1495"/>
                </a:cubicBezTo>
                <a:cubicBezTo>
                  <a:pt x="397" y="1491"/>
                  <a:pt x="394" y="1491"/>
                  <a:pt x="395" y="1487"/>
                </a:cubicBezTo>
                <a:cubicBezTo>
                  <a:pt x="396" y="1487"/>
                  <a:pt x="397" y="1486"/>
                  <a:pt x="398" y="1485"/>
                </a:cubicBezTo>
                <a:cubicBezTo>
                  <a:pt x="403" y="1484"/>
                  <a:pt x="401" y="1490"/>
                  <a:pt x="406" y="1489"/>
                </a:cubicBezTo>
                <a:cubicBezTo>
                  <a:pt x="406" y="1483"/>
                  <a:pt x="398" y="1486"/>
                  <a:pt x="398" y="1481"/>
                </a:cubicBezTo>
                <a:cubicBezTo>
                  <a:pt x="398" y="1478"/>
                  <a:pt x="398" y="1475"/>
                  <a:pt x="395" y="1476"/>
                </a:cubicBezTo>
                <a:cubicBezTo>
                  <a:pt x="389" y="1476"/>
                  <a:pt x="399" y="1482"/>
                  <a:pt x="393" y="1482"/>
                </a:cubicBezTo>
                <a:close/>
                <a:moveTo>
                  <a:pt x="1528" y="1484"/>
                </a:moveTo>
                <a:cubicBezTo>
                  <a:pt x="1534" y="1482"/>
                  <a:pt x="1531" y="1488"/>
                  <a:pt x="1531" y="1490"/>
                </a:cubicBezTo>
                <a:cubicBezTo>
                  <a:pt x="1532" y="1491"/>
                  <a:pt x="1534" y="1491"/>
                  <a:pt x="1534" y="1492"/>
                </a:cubicBezTo>
                <a:cubicBezTo>
                  <a:pt x="1535" y="1493"/>
                  <a:pt x="1534" y="1495"/>
                  <a:pt x="1534" y="1496"/>
                </a:cubicBezTo>
                <a:cubicBezTo>
                  <a:pt x="1535" y="1498"/>
                  <a:pt x="1538" y="1497"/>
                  <a:pt x="1539" y="1498"/>
                </a:cubicBezTo>
                <a:cubicBezTo>
                  <a:pt x="1540" y="1499"/>
                  <a:pt x="1539" y="1503"/>
                  <a:pt x="1542" y="1501"/>
                </a:cubicBezTo>
                <a:cubicBezTo>
                  <a:pt x="1545" y="1498"/>
                  <a:pt x="1543" y="1495"/>
                  <a:pt x="1542" y="1492"/>
                </a:cubicBezTo>
                <a:cubicBezTo>
                  <a:pt x="1540" y="1491"/>
                  <a:pt x="1539" y="1490"/>
                  <a:pt x="1538" y="1489"/>
                </a:cubicBezTo>
                <a:cubicBezTo>
                  <a:pt x="1539" y="1483"/>
                  <a:pt x="1535" y="1482"/>
                  <a:pt x="1536" y="1477"/>
                </a:cubicBezTo>
                <a:cubicBezTo>
                  <a:pt x="1536" y="1476"/>
                  <a:pt x="1536" y="1476"/>
                  <a:pt x="1535" y="1476"/>
                </a:cubicBezTo>
                <a:cubicBezTo>
                  <a:pt x="1534" y="1479"/>
                  <a:pt x="1529" y="1479"/>
                  <a:pt x="1528" y="1484"/>
                </a:cubicBezTo>
                <a:close/>
                <a:moveTo>
                  <a:pt x="342" y="1485"/>
                </a:moveTo>
                <a:cubicBezTo>
                  <a:pt x="351" y="1486"/>
                  <a:pt x="342" y="1496"/>
                  <a:pt x="350" y="1496"/>
                </a:cubicBezTo>
                <a:cubicBezTo>
                  <a:pt x="349" y="1491"/>
                  <a:pt x="353" y="1492"/>
                  <a:pt x="353" y="1489"/>
                </a:cubicBezTo>
                <a:cubicBezTo>
                  <a:pt x="346" y="1487"/>
                  <a:pt x="350" y="1484"/>
                  <a:pt x="350" y="1477"/>
                </a:cubicBezTo>
                <a:cubicBezTo>
                  <a:pt x="348" y="1477"/>
                  <a:pt x="347" y="1477"/>
                  <a:pt x="345" y="1477"/>
                </a:cubicBezTo>
                <a:cubicBezTo>
                  <a:pt x="347" y="1482"/>
                  <a:pt x="344" y="1483"/>
                  <a:pt x="342" y="1485"/>
                </a:cubicBezTo>
                <a:close/>
                <a:moveTo>
                  <a:pt x="1010" y="1479"/>
                </a:moveTo>
                <a:cubicBezTo>
                  <a:pt x="1009" y="1488"/>
                  <a:pt x="1017" y="1480"/>
                  <a:pt x="1010" y="1479"/>
                </a:cubicBezTo>
                <a:close/>
                <a:moveTo>
                  <a:pt x="1224" y="1489"/>
                </a:moveTo>
                <a:cubicBezTo>
                  <a:pt x="1225" y="1486"/>
                  <a:pt x="1227" y="1484"/>
                  <a:pt x="1228" y="1481"/>
                </a:cubicBezTo>
                <a:cubicBezTo>
                  <a:pt x="1225" y="1481"/>
                  <a:pt x="1225" y="1479"/>
                  <a:pt x="1222" y="1479"/>
                </a:cubicBezTo>
                <a:cubicBezTo>
                  <a:pt x="1220" y="1481"/>
                  <a:pt x="1219" y="1489"/>
                  <a:pt x="1224" y="1489"/>
                </a:cubicBezTo>
                <a:close/>
                <a:moveTo>
                  <a:pt x="1366" y="1492"/>
                </a:moveTo>
                <a:cubicBezTo>
                  <a:pt x="1366" y="1495"/>
                  <a:pt x="1362" y="1494"/>
                  <a:pt x="1363" y="1498"/>
                </a:cubicBezTo>
                <a:cubicBezTo>
                  <a:pt x="1366" y="1499"/>
                  <a:pt x="1366" y="1503"/>
                  <a:pt x="1370" y="1501"/>
                </a:cubicBezTo>
                <a:cubicBezTo>
                  <a:pt x="1369" y="1496"/>
                  <a:pt x="1373" y="1497"/>
                  <a:pt x="1372" y="1492"/>
                </a:cubicBezTo>
                <a:cubicBezTo>
                  <a:pt x="1370" y="1489"/>
                  <a:pt x="1368" y="1487"/>
                  <a:pt x="1366" y="1485"/>
                </a:cubicBezTo>
                <a:cubicBezTo>
                  <a:pt x="1366" y="1482"/>
                  <a:pt x="1366" y="1479"/>
                  <a:pt x="1363" y="1479"/>
                </a:cubicBezTo>
                <a:cubicBezTo>
                  <a:pt x="1365" y="1485"/>
                  <a:pt x="1361" y="1488"/>
                  <a:pt x="1366" y="1492"/>
                </a:cubicBezTo>
                <a:close/>
                <a:moveTo>
                  <a:pt x="1450" y="1479"/>
                </a:moveTo>
                <a:cubicBezTo>
                  <a:pt x="1454" y="1477"/>
                  <a:pt x="1454" y="1486"/>
                  <a:pt x="1450" y="1484"/>
                </a:cubicBezTo>
                <a:cubicBezTo>
                  <a:pt x="1450" y="1482"/>
                  <a:pt x="1450" y="1481"/>
                  <a:pt x="1450" y="1479"/>
                </a:cubicBezTo>
                <a:close/>
                <a:moveTo>
                  <a:pt x="1460" y="1485"/>
                </a:moveTo>
                <a:cubicBezTo>
                  <a:pt x="1465" y="1484"/>
                  <a:pt x="1465" y="1484"/>
                  <a:pt x="1470" y="1485"/>
                </a:cubicBezTo>
                <a:cubicBezTo>
                  <a:pt x="1472" y="1474"/>
                  <a:pt x="1462" y="1484"/>
                  <a:pt x="1457" y="1479"/>
                </a:cubicBezTo>
                <a:cubicBezTo>
                  <a:pt x="1455" y="1484"/>
                  <a:pt x="1462" y="1480"/>
                  <a:pt x="1460" y="1485"/>
                </a:cubicBezTo>
                <a:close/>
                <a:moveTo>
                  <a:pt x="1737" y="1484"/>
                </a:moveTo>
                <a:cubicBezTo>
                  <a:pt x="1737" y="1483"/>
                  <a:pt x="1737" y="1482"/>
                  <a:pt x="1739" y="1482"/>
                </a:cubicBezTo>
                <a:cubicBezTo>
                  <a:pt x="1739" y="1480"/>
                  <a:pt x="1738" y="1478"/>
                  <a:pt x="1736" y="1479"/>
                </a:cubicBezTo>
                <a:cubicBezTo>
                  <a:pt x="1736" y="1481"/>
                  <a:pt x="1735" y="1484"/>
                  <a:pt x="1737" y="1484"/>
                </a:cubicBezTo>
                <a:close/>
                <a:moveTo>
                  <a:pt x="561" y="1492"/>
                </a:moveTo>
                <a:cubicBezTo>
                  <a:pt x="560" y="1494"/>
                  <a:pt x="557" y="1495"/>
                  <a:pt x="558" y="1496"/>
                </a:cubicBezTo>
                <a:cubicBezTo>
                  <a:pt x="558" y="1497"/>
                  <a:pt x="561" y="1498"/>
                  <a:pt x="561" y="1498"/>
                </a:cubicBezTo>
                <a:cubicBezTo>
                  <a:pt x="561" y="1499"/>
                  <a:pt x="562" y="1503"/>
                  <a:pt x="562" y="1503"/>
                </a:cubicBezTo>
                <a:cubicBezTo>
                  <a:pt x="563" y="1504"/>
                  <a:pt x="562" y="1506"/>
                  <a:pt x="563" y="1508"/>
                </a:cubicBezTo>
                <a:cubicBezTo>
                  <a:pt x="565" y="1507"/>
                  <a:pt x="571" y="1509"/>
                  <a:pt x="570" y="1506"/>
                </a:cubicBezTo>
                <a:cubicBezTo>
                  <a:pt x="562" y="1508"/>
                  <a:pt x="567" y="1500"/>
                  <a:pt x="568" y="1498"/>
                </a:cubicBezTo>
                <a:cubicBezTo>
                  <a:pt x="565" y="1498"/>
                  <a:pt x="563" y="1497"/>
                  <a:pt x="564" y="1493"/>
                </a:cubicBezTo>
                <a:cubicBezTo>
                  <a:pt x="563" y="1489"/>
                  <a:pt x="571" y="1485"/>
                  <a:pt x="566" y="1482"/>
                </a:cubicBezTo>
                <a:cubicBezTo>
                  <a:pt x="565" y="1487"/>
                  <a:pt x="562" y="1480"/>
                  <a:pt x="560" y="1481"/>
                </a:cubicBezTo>
                <a:cubicBezTo>
                  <a:pt x="556" y="1484"/>
                  <a:pt x="561" y="1488"/>
                  <a:pt x="561" y="1492"/>
                </a:cubicBezTo>
                <a:close/>
                <a:moveTo>
                  <a:pt x="1088" y="1495"/>
                </a:moveTo>
                <a:cubicBezTo>
                  <a:pt x="1093" y="1497"/>
                  <a:pt x="1089" y="1489"/>
                  <a:pt x="1092" y="1490"/>
                </a:cubicBezTo>
                <a:cubicBezTo>
                  <a:pt x="1095" y="1493"/>
                  <a:pt x="1099" y="1492"/>
                  <a:pt x="1098" y="1487"/>
                </a:cubicBezTo>
                <a:cubicBezTo>
                  <a:pt x="1091" y="1489"/>
                  <a:pt x="1092" y="1483"/>
                  <a:pt x="1089" y="1481"/>
                </a:cubicBezTo>
                <a:cubicBezTo>
                  <a:pt x="1090" y="1487"/>
                  <a:pt x="1084" y="1491"/>
                  <a:pt x="1088" y="1495"/>
                </a:cubicBezTo>
                <a:close/>
                <a:moveTo>
                  <a:pt x="1170" y="1484"/>
                </a:moveTo>
                <a:cubicBezTo>
                  <a:pt x="1170" y="1484"/>
                  <a:pt x="1170" y="1482"/>
                  <a:pt x="1170" y="1482"/>
                </a:cubicBezTo>
                <a:cubicBezTo>
                  <a:pt x="1175" y="1483"/>
                  <a:pt x="1167" y="1487"/>
                  <a:pt x="1165" y="1485"/>
                </a:cubicBezTo>
                <a:cubicBezTo>
                  <a:pt x="1164" y="1484"/>
                  <a:pt x="1169" y="1484"/>
                  <a:pt x="1170" y="1484"/>
                </a:cubicBezTo>
                <a:close/>
                <a:moveTo>
                  <a:pt x="1618" y="1492"/>
                </a:moveTo>
                <a:cubicBezTo>
                  <a:pt x="1615" y="1491"/>
                  <a:pt x="1613" y="1492"/>
                  <a:pt x="1612" y="1493"/>
                </a:cubicBezTo>
                <a:cubicBezTo>
                  <a:pt x="1611" y="1495"/>
                  <a:pt x="1605" y="1492"/>
                  <a:pt x="1605" y="1495"/>
                </a:cubicBezTo>
                <a:cubicBezTo>
                  <a:pt x="1608" y="1497"/>
                  <a:pt x="1615" y="1494"/>
                  <a:pt x="1621" y="1495"/>
                </a:cubicBezTo>
                <a:cubicBezTo>
                  <a:pt x="1621" y="1494"/>
                  <a:pt x="1621" y="1492"/>
                  <a:pt x="1623" y="1492"/>
                </a:cubicBezTo>
                <a:cubicBezTo>
                  <a:pt x="1622" y="1488"/>
                  <a:pt x="1619" y="1487"/>
                  <a:pt x="1618" y="1485"/>
                </a:cubicBezTo>
                <a:cubicBezTo>
                  <a:pt x="1617" y="1484"/>
                  <a:pt x="1621" y="1482"/>
                  <a:pt x="1617" y="1482"/>
                </a:cubicBezTo>
                <a:cubicBezTo>
                  <a:pt x="1612" y="1486"/>
                  <a:pt x="1618" y="1487"/>
                  <a:pt x="1618" y="1492"/>
                </a:cubicBezTo>
                <a:close/>
                <a:moveTo>
                  <a:pt x="381" y="1490"/>
                </a:moveTo>
                <a:cubicBezTo>
                  <a:pt x="379" y="1490"/>
                  <a:pt x="380" y="1487"/>
                  <a:pt x="381" y="1485"/>
                </a:cubicBezTo>
                <a:cubicBezTo>
                  <a:pt x="374" y="1483"/>
                  <a:pt x="379" y="1497"/>
                  <a:pt x="381" y="1490"/>
                </a:cubicBezTo>
                <a:close/>
                <a:moveTo>
                  <a:pt x="1137" y="1490"/>
                </a:moveTo>
                <a:cubicBezTo>
                  <a:pt x="1139" y="1491"/>
                  <a:pt x="1143" y="1490"/>
                  <a:pt x="1142" y="1487"/>
                </a:cubicBezTo>
                <a:cubicBezTo>
                  <a:pt x="1142" y="1484"/>
                  <a:pt x="1132" y="1484"/>
                  <a:pt x="1133" y="1487"/>
                </a:cubicBezTo>
                <a:cubicBezTo>
                  <a:pt x="1136" y="1486"/>
                  <a:pt x="1135" y="1490"/>
                  <a:pt x="1137" y="1490"/>
                </a:cubicBezTo>
                <a:close/>
                <a:moveTo>
                  <a:pt x="1456" y="1485"/>
                </a:moveTo>
                <a:cubicBezTo>
                  <a:pt x="1459" y="1486"/>
                  <a:pt x="1457" y="1491"/>
                  <a:pt x="1460" y="1490"/>
                </a:cubicBezTo>
                <a:cubicBezTo>
                  <a:pt x="1458" y="1495"/>
                  <a:pt x="1454" y="1490"/>
                  <a:pt x="1456" y="1485"/>
                </a:cubicBezTo>
                <a:close/>
                <a:moveTo>
                  <a:pt x="1021" y="1489"/>
                </a:moveTo>
                <a:cubicBezTo>
                  <a:pt x="1023" y="1493"/>
                  <a:pt x="1018" y="1491"/>
                  <a:pt x="1015" y="1492"/>
                </a:cubicBezTo>
                <a:cubicBezTo>
                  <a:pt x="1016" y="1490"/>
                  <a:pt x="1018" y="1489"/>
                  <a:pt x="1021" y="1489"/>
                </a:cubicBezTo>
                <a:close/>
                <a:moveTo>
                  <a:pt x="370" y="1490"/>
                </a:moveTo>
                <a:cubicBezTo>
                  <a:pt x="370" y="1494"/>
                  <a:pt x="365" y="1493"/>
                  <a:pt x="361" y="1493"/>
                </a:cubicBezTo>
                <a:cubicBezTo>
                  <a:pt x="361" y="1489"/>
                  <a:pt x="366" y="1490"/>
                  <a:pt x="370" y="1490"/>
                </a:cubicBezTo>
                <a:close/>
                <a:moveTo>
                  <a:pt x="950" y="1490"/>
                </a:moveTo>
                <a:cubicBezTo>
                  <a:pt x="948" y="1492"/>
                  <a:pt x="944" y="1497"/>
                  <a:pt x="941" y="1493"/>
                </a:cubicBezTo>
                <a:cubicBezTo>
                  <a:pt x="943" y="1491"/>
                  <a:pt x="946" y="1490"/>
                  <a:pt x="950" y="1490"/>
                </a:cubicBezTo>
                <a:close/>
                <a:moveTo>
                  <a:pt x="1301" y="1492"/>
                </a:moveTo>
                <a:cubicBezTo>
                  <a:pt x="1302" y="1489"/>
                  <a:pt x="1303" y="1493"/>
                  <a:pt x="1303" y="1495"/>
                </a:cubicBezTo>
                <a:cubicBezTo>
                  <a:pt x="1302" y="1498"/>
                  <a:pt x="1301" y="1494"/>
                  <a:pt x="1301" y="1492"/>
                </a:cubicBezTo>
                <a:close/>
                <a:moveTo>
                  <a:pt x="326" y="1495"/>
                </a:moveTo>
                <a:cubicBezTo>
                  <a:pt x="327" y="1495"/>
                  <a:pt x="328" y="1495"/>
                  <a:pt x="329" y="1495"/>
                </a:cubicBezTo>
                <a:cubicBezTo>
                  <a:pt x="329" y="1494"/>
                  <a:pt x="329" y="1493"/>
                  <a:pt x="329" y="1492"/>
                </a:cubicBezTo>
                <a:cubicBezTo>
                  <a:pt x="328" y="1492"/>
                  <a:pt x="327" y="1492"/>
                  <a:pt x="326" y="1492"/>
                </a:cubicBezTo>
                <a:cubicBezTo>
                  <a:pt x="326" y="1493"/>
                  <a:pt x="326" y="1494"/>
                  <a:pt x="326" y="1495"/>
                </a:cubicBezTo>
                <a:close/>
                <a:moveTo>
                  <a:pt x="1262" y="1496"/>
                </a:moveTo>
                <a:cubicBezTo>
                  <a:pt x="1263" y="1496"/>
                  <a:pt x="1264" y="1496"/>
                  <a:pt x="1265" y="1496"/>
                </a:cubicBezTo>
                <a:cubicBezTo>
                  <a:pt x="1265" y="1495"/>
                  <a:pt x="1265" y="1494"/>
                  <a:pt x="1265" y="1493"/>
                </a:cubicBezTo>
                <a:cubicBezTo>
                  <a:pt x="1264" y="1493"/>
                  <a:pt x="1263" y="1493"/>
                  <a:pt x="1262" y="1493"/>
                </a:cubicBezTo>
                <a:cubicBezTo>
                  <a:pt x="1262" y="1494"/>
                  <a:pt x="1262" y="1495"/>
                  <a:pt x="1262" y="1496"/>
                </a:cubicBezTo>
                <a:close/>
                <a:moveTo>
                  <a:pt x="1432" y="1500"/>
                </a:moveTo>
                <a:cubicBezTo>
                  <a:pt x="1433" y="1500"/>
                  <a:pt x="1434" y="1500"/>
                  <a:pt x="1435" y="1500"/>
                </a:cubicBezTo>
                <a:cubicBezTo>
                  <a:pt x="1435" y="1498"/>
                  <a:pt x="1437" y="1498"/>
                  <a:pt x="1437" y="1496"/>
                </a:cubicBezTo>
                <a:cubicBezTo>
                  <a:pt x="1435" y="1496"/>
                  <a:pt x="1435" y="1494"/>
                  <a:pt x="1432" y="1495"/>
                </a:cubicBezTo>
                <a:cubicBezTo>
                  <a:pt x="1432" y="1496"/>
                  <a:pt x="1432" y="1498"/>
                  <a:pt x="1432" y="1500"/>
                </a:cubicBezTo>
                <a:close/>
                <a:moveTo>
                  <a:pt x="316" y="1496"/>
                </a:moveTo>
                <a:cubicBezTo>
                  <a:pt x="315" y="1496"/>
                  <a:pt x="313" y="1496"/>
                  <a:pt x="312" y="1496"/>
                </a:cubicBezTo>
                <a:cubicBezTo>
                  <a:pt x="310" y="1497"/>
                  <a:pt x="307" y="1496"/>
                  <a:pt x="307" y="1498"/>
                </a:cubicBezTo>
                <a:cubicBezTo>
                  <a:pt x="310" y="1497"/>
                  <a:pt x="316" y="1500"/>
                  <a:pt x="316" y="1496"/>
                </a:cubicBezTo>
                <a:close/>
                <a:moveTo>
                  <a:pt x="1456" y="1496"/>
                </a:moveTo>
                <a:cubicBezTo>
                  <a:pt x="1455" y="1500"/>
                  <a:pt x="1452" y="1500"/>
                  <a:pt x="1448" y="1500"/>
                </a:cubicBezTo>
                <a:cubicBezTo>
                  <a:pt x="1446" y="1494"/>
                  <a:pt x="1453" y="1497"/>
                  <a:pt x="1456" y="1496"/>
                </a:cubicBezTo>
                <a:close/>
                <a:moveTo>
                  <a:pt x="2004" y="1496"/>
                </a:moveTo>
                <a:cubicBezTo>
                  <a:pt x="2011" y="1496"/>
                  <a:pt x="2010" y="1499"/>
                  <a:pt x="2015" y="1496"/>
                </a:cubicBezTo>
                <a:cubicBezTo>
                  <a:pt x="2017" y="1501"/>
                  <a:pt x="2002" y="1501"/>
                  <a:pt x="2004" y="1496"/>
                </a:cubicBezTo>
                <a:close/>
                <a:moveTo>
                  <a:pt x="2027" y="1496"/>
                </a:moveTo>
                <a:cubicBezTo>
                  <a:pt x="2026" y="1496"/>
                  <a:pt x="2024" y="1496"/>
                  <a:pt x="2023" y="1496"/>
                </a:cubicBezTo>
                <a:cubicBezTo>
                  <a:pt x="2021" y="1497"/>
                  <a:pt x="2018" y="1496"/>
                  <a:pt x="2018" y="1498"/>
                </a:cubicBezTo>
                <a:cubicBezTo>
                  <a:pt x="2021" y="1497"/>
                  <a:pt x="2027" y="1500"/>
                  <a:pt x="2027" y="1496"/>
                </a:cubicBezTo>
                <a:close/>
                <a:moveTo>
                  <a:pt x="1967" y="1498"/>
                </a:moveTo>
                <a:cubicBezTo>
                  <a:pt x="1960" y="1499"/>
                  <a:pt x="1960" y="1499"/>
                  <a:pt x="1956" y="1498"/>
                </a:cubicBezTo>
                <a:cubicBezTo>
                  <a:pt x="1951" y="1497"/>
                  <a:pt x="1948" y="1499"/>
                  <a:pt x="1945" y="1500"/>
                </a:cubicBezTo>
                <a:cubicBezTo>
                  <a:pt x="1943" y="1500"/>
                  <a:pt x="1939" y="1499"/>
                  <a:pt x="1939" y="1503"/>
                </a:cubicBezTo>
                <a:cubicBezTo>
                  <a:pt x="1946" y="1506"/>
                  <a:pt x="1953" y="1502"/>
                  <a:pt x="1959" y="1503"/>
                </a:cubicBezTo>
                <a:cubicBezTo>
                  <a:pt x="1964" y="1503"/>
                  <a:pt x="1962" y="1504"/>
                  <a:pt x="1965" y="1503"/>
                </a:cubicBezTo>
                <a:cubicBezTo>
                  <a:pt x="1966" y="1503"/>
                  <a:pt x="1967" y="1503"/>
                  <a:pt x="1968" y="1503"/>
                </a:cubicBezTo>
                <a:cubicBezTo>
                  <a:pt x="1974" y="1502"/>
                  <a:pt x="1976" y="1502"/>
                  <a:pt x="1979" y="1501"/>
                </a:cubicBezTo>
                <a:cubicBezTo>
                  <a:pt x="1981" y="1501"/>
                  <a:pt x="1980" y="1503"/>
                  <a:pt x="1981" y="1503"/>
                </a:cubicBezTo>
                <a:cubicBezTo>
                  <a:pt x="1982" y="1503"/>
                  <a:pt x="1983" y="1501"/>
                  <a:pt x="1984" y="1501"/>
                </a:cubicBezTo>
                <a:cubicBezTo>
                  <a:pt x="1988" y="1501"/>
                  <a:pt x="1992" y="1501"/>
                  <a:pt x="1995" y="1498"/>
                </a:cubicBezTo>
                <a:cubicBezTo>
                  <a:pt x="1985" y="1498"/>
                  <a:pt x="1974" y="1498"/>
                  <a:pt x="1967" y="1498"/>
                </a:cubicBezTo>
                <a:close/>
                <a:moveTo>
                  <a:pt x="2003" y="1498"/>
                </a:moveTo>
                <a:cubicBezTo>
                  <a:pt x="2002" y="1498"/>
                  <a:pt x="2000" y="1498"/>
                  <a:pt x="1999" y="1498"/>
                </a:cubicBezTo>
                <a:cubicBezTo>
                  <a:pt x="1991" y="1498"/>
                  <a:pt x="2003" y="1503"/>
                  <a:pt x="2003" y="1498"/>
                </a:cubicBezTo>
                <a:close/>
                <a:moveTo>
                  <a:pt x="1457" y="1501"/>
                </a:moveTo>
                <a:cubicBezTo>
                  <a:pt x="1455" y="1505"/>
                  <a:pt x="1449" y="1509"/>
                  <a:pt x="1446" y="1506"/>
                </a:cubicBezTo>
                <a:cubicBezTo>
                  <a:pt x="1449" y="1500"/>
                  <a:pt x="1452" y="1503"/>
                  <a:pt x="1457" y="1501"/>
                </a:cubicBezTo>
                <a:close/>
                <a:moveTo>
                  <a:pt x="1411" y="1508"/>
                </a:moveTo>
                <a:cubicBezTo>
                  <a:pt x="1410" y="1510"/>
                  <a:pt x="1407" y="1509"/>
                  <a:pt x="1404" y="1509"/>
                </a:cubicBezTo>
                <a:cubicBezTo>
                  <a:pt x="1405" y="1505"/>
                  <a:pt x="1409" y="1505"/>
                  <a:pt x="1411" y="1508"/>
                </a:cubicBezTo>
                <a:close/>
                <a:moveTo>
                  <a:pt x="1889" y="1506"/>
                </a:moveTo>
                <a:cubicBezTo>
                  <a:pt x="1888" y="1506"/>
                  <a:pt x="1887" y="1506"/>
                  <a:pt x="1886" y="1506"/>
                </a:cubicBezTo>
                <a:cubicBezTo>
                  <a:pt x="1878" y="1506"/>
                  <a:pt x="1890" y="1510"/>
                  <a:pt x="1889" y="1506"/>
                </a:cubicBezTo>
                <a:close/>
                <a:moveTo>
                  <a:pt x="1381" y="1509"/>
                </a:moveTo>
                <a:cubicBezTo>
                  <a:pt x="1381" y="1516"/>
                  <a:pt x="1386" y="1512"/>
                  <a:pt x="1389" y="1511"/>
                </a:cubicBezTo>
                <a:cubicBezTo>
                  <a:pt x="1391" y="1510"/>
                  <a:pt x="1393" y="1510"/>
                  <a:pt x="1394" y="1508"/>
                </a:cubicBezTo>
                <a:cubicBezTo>
                  <a:pt x="1386" y="1508"/>
                  <a:pt x="1388" y="1509"/>
                  <a:pt x="1381" y="1509"/>
                </a:cubicBezTo>
                <a:close/>
                <a:moveTo>
                  <a:pt x="327" y="1515"/>
                </a:moveTo>
                <a:cubicBezTo>
                  <a:pt x="328" y="1515"/>
                  <a:pt x="329" y="1515"/>
                  <a:pt x="330" y="1515"/>
                </a:cubicBezTo>
                <a:cubicBezTo>
                  <a:pt x="331" y="1515"/>
                  <a:pt x="331" y="1515"/>
                  <a:pt x="331" y="1514"/>
                </a:cubicBezTo>
                <a:cubicBezTo>
                  <a:pt x="329" y="1514"/>
                  <a:pt x="330" y="1511"/>
                  <a:pt x="328" y="1511"/>
                </a:cubicBezTo>
                <a:cubicBezTo>
                  <a:pt x="328" y="1513"/>
                  <a:pt x="326" y="1513"/>
                  <a:pt x="327" y="1515"/>
                </a:cubicBezTo>
                <a:close/>
                <a:moveTo>
                  <a:pt x="356" y="1514"/>
                </a:moveTo>
                <a:cubicBezTo>
                  <a:pt x="358" y="1514"/>
                  <a:pt x="360" y="1514"/>
                  <a:pt x="361" y="1515"/>
                </a:cubicBezTo>
                <a:cubicBezTo>
                  <a:pt x="363" y="1514"/>
                  <a:pt x="368" y="1515"/>
                  <a:pt x="370" y="1512"/>
                </a:cubicBezTo>
                <a:cubicBezTo>
                  <a:pt x="364" y="1511"/>
                  <a:pt x="359" y="1510"/>
                  <a:pt x="356" y="1514"/>
                </a:cubicBezTo>
                <a:close/>
                <a:moveTo>
                  <a:pt x="399" y="1512"/>
                </a:moveTo>
                <a:cubicBezTo>
                  <a:pt x="399" y="1516"/>
                  <a:pt x="392" y="1513"/>
                  <a:pt x="390" y="1514"/>
                </a:cubicBezTo>
                <a:cubicBezTo>
                  <a:pt x="390" y="1510"/>
                  <a:pt x="397" y="1510"/>
                  <a:pt x="399" y="1512"/>
                </a:cubicBezTo>
                <a:close/>
                <a:moveTo>
                  <a:pt x="1336" y="1512"/>
                </a:moveTo>
                <a:cubicBezTo>
                  <a:pt x="1334" y="1513"/>
                  <a:pt x="1327" y="1511"/>
                  <a:pt x="1329" y="1515"/>
                </a:cubicBezTo>
                <a:cubicBezTo>
                  <a:pt x="1336" y="1516"/>
                  <a:pt x="1338" y="1513"/>
                  <a:pt x="1342" y="1515"/>
                </a:cubicBezTo>
                <a:cubicBezTo>
                  <a:pt x="1343" y="1508"/>
                  <a:pt x="1338" y="1512"/>
                  <a:pt x="1336" y="1512"/>
                </a:cubicBezTo>
                <a:close/>
                <a:moveTo>
                  <a:pt x="303" y="1515"/>
                </a:moveTo>
                <a:cubicBezTo>
                  <a:pt x="306" y="1515"/>
                  <a:pt x="311" y="1517"/>
                  <a:pt x="309" y="1512"/>
                </a:cubicBezTo>
                <a:cubicBezTo>
                  <a:pt x="306" y="1512"/>
                  <a:pt x="303" y="1512"/>
                  <a:pt x="300" y="1512"/>
                </a:cubicBezTo>
                <a:cubicBezTo>
                  <a:pt x="299" y="1515"/>
                  <a:pt x="304" y="1519"/>
                  <a:pt x="303" y="1515"/>
                </a:cubicBezTo>
                <a:close/>
                <a:moveTo>
                  <a:pt x="1278" y="1515"/>
                </a:moveTo>
                <a:cubicBezTo>
                  <a:pt x="1277" y="1521"/>
                  <a:pt x="1271" y="1520"/>
                  <a:pt x="1265" y="1520"/>
                </a:cubicBezTo>
                <a:cubicBezTo>
                  <a:pt x="1267" y="1517"/>
                  <a:pt x="1274" y="1517"/>
                  <a:pt x="1278" y="1515"/>
                </a:cubicBezTo>
                <a:close/>
                <a:moveTo>
                  <a:pt x="1757" y="1527"/>
                </a:moveTo>
                <a:cubicBezTo>
                  <a:pt x="1757" y="1527"/>
                  <a:pt x="1755" y="1526"/>
                  <a:pt x="1754" y="1527"/>
                </a:cubicBezTo>
                <a:cubicBezTo>
                  <a:pt x="1751" y="1530"/>
                  <a:pt x="1758" y="1534"/>
                  <a:pt x="1756" y="1538"/>
                </a:cubicBezTo>
                <a:cubicBezTo>
                  <a:pt x="1761" y="1541"/>
                  <a:pt x="1759" y="1531"/>
                  <a:pt x="1760" y="1528"/>
                </a:cubicBezTo>
                <a:cubicBezTo>
                  <a:pt x="1761" y="1528"/>
                  <a:pt x="1763" y="1529"/>
                  <a:pt x="1764" y="1528"/>
                </a:cubicBezTo>
                <a:cubicBezTo>
                  <a:pt x="1767" y="1525"/>
                  <a:pt x="1761" y="1516"/>
                  <a:pt x="1759" y="1517"/>
                </a:cubicBezTo>
                <a:cubicBezTo>
                  <a:pt x="1758" y="1520"/>
                  <a:pt x="1759" y="1524"/>
                  <a:pt x="1757" y="1527"/>
                </a:cubicBezTo>
                <a:close/>
                <a:moveTo>
                  <a:pt x="1864" y="1517"/>
                </a:moveTo>
                <a:cubicBezTo>
                  <a:pt x="1870" y="1520"/>
                  <a:pt x="1861" y="1520"/>
                  <a:pt x="1861" y="1522"/>
                </a:cubicBezTo>
                <a:cubicBezTo>
                  <a:pt x="1855" y="1519"/>
                  <a:pt x="1864" y="1519"/>
                  <a:pt x="1864" y="1517"/>
                </a:cubicBezTo>
                <a:close/>
                <a:moveTo>
                  <a:pt x="1840" y="1519"/>
                </a:moveTo>
                <a:cubicBezTo>
                  <a:pt x="1841" y="1524"/>
                  <a:pt x="1835" y="1521"/>
                  <a:pt x="1832" y="1522"/>
                </a:cubicBezTo>
                <a:cubicBezTo>
                  <a:pt x="1833" y="1519"/>
                  <a:pt x="1837" y="1520"/>
                  <a:pt x="1840" y="1519"/>
                </a:cubicBezTo>
                <a:close/>
                <a:moveTo>
                  <a:pt x="1245" y="1520"/>
                </a:moveTo>
                <a:cubicBezTo>
                  <a:pt x="1245" y="1523"/>
                  <a:pt x="1243" y="1524"/>
                  <a:pt x="1239" y="1523"/>
                </a:cubicBezTo>
                <a:cubicBezTo>
                  <a:pt x="1237" y="1519"/>
                  <a:pt x="1242" y="1521"/>
                  <a:pt x="1245" y="1520"/>
                </a:cubicBezTo>
                <a:close/>
                <a:moveTo>
                  <a:pt x="1795" y="1523"/>
                </a:moveTo>
                <a:cubicBezTo>
                  <a:pt x="1792" y="1524"/>
                  <a:pt x="1787" y="1522"/>
                  <a:pt x="1787" y="1525"/>
                </a:cubicBezTo>
                <a:cubicBezTo>
                  <a:pt x="1791" y="1527"/>
                  <a:pt x="1793" y="1527"/>
                  <a:pt x="1798" y="1525"/>
                </a:cubicBezTo>
                <a:cubicBezTo>
                  <a:pt x="1798" y="1527"/>
                  <a:pt x="1798" y="1529"/>
                  <a:pt x="1801" y="1528"/>
                </a:cubicBezTo>
                <a:cubicBezTo>
                  <a:pt x="1800" y="1524"/>
                  <a:pt x="1799" y="1521"/>
                  <a:pt x="1796" y="1520"/>
                </a:cubicBezTo>
                <a:cubicBezTo>
                  <a:pt x="1796" y="1521"/>
                  <a:pt x="1796" y="1523"/>
                  <a:pt x="1795" y="1523"/>
                </a:cubicBezTo>
                <a:close/>
                <a:moveTo>
                  <a:pt x="612" y="1525"/>
                </a:moveTo>
                <a:cubicBezTo>
                  <a:pt x="613" y="1525"/>
                  <a:pt x="614" y="1525"/>
                  <a:pt x="616" y="1525"/>
                </a:cubicBezTo>
                <a:cubicBezTo>
                  <a:pt x="615" y="1524"/>
                  <a:pt x="615" y="1523"/>
                  <a:pt x="615" y="1522"/>
                </a:cubicBezTo>
                <a:cubicBezTo>
                  <a:pt x="614" y="1522"/>
                  <a:pt x="613" y="1522"/>
                  <a:pt x="612" y="1522"/>
                </a:cubicBezTo>
                <a:cubicBezTo>
                  <a:pt x="612" y="1523"/>
                  <a:pt x="612" y="1524"/>
                  <a:pt x="612" y="1525"/>
                </a:cubicBezTo>
                <a:close/>
                <a:moveTo>
                  <a:pt x="1179" y="1523"/>
                </a:moveTo>
                <a:cubicBezTo>
                  <a:pt x="1178" y="1529"/>
                  <a:pt x="1171" y="1526"/>
                  <a:pt x="1168" y="1525"/>
                </a:cubicBezTo>
                <a:cubicBezTo>
                  <a:pt x="1169" y="1523"/>
                  <a:pt x="1176" y="1521"/>
                  <a:pt x="1179" y="1523"/>
                </a:cubicBezTo>
                <a:close/>
                <a:moveTo>
                  <a:pt x="1706" y="1528"/>
                </a:moveTo>
                <a:cubicBezTo>
                  <a:pt x="1703" y="1532"/>
                  <a:pt x="1702" y="1526"/>
                  <a:pt x="1700" y="1525"/>
                </a:cubicBezTo>
                <a:cubicBezTo>
                  <a:pt x="1696" y="1524"/>
                  <a:pt x="1695" y="1524"/>
                  <a:pt x="1691" y="1525"/>
                </a:cubicBezTo>
                <a:cubicBezTo>
                  <a:pt x="1690" y="1533"/>
                  <a:pt x="1693" y="1537"/>
                  <a:pt x="1694" y="1542"/>
                </a:cubicBezTo>
                <a:cubicBezTo>
                  <a:pt x="1699" y="1543"/>
                  <a:pt x="1697" y="1535"/>
                  <a:pt x="1702" y="1535"/>
                </a:cubicBezTo>
                <a:cubicBezTo>
                  <a:pt x="1707" y="1536"/>
                  <a:pt x="1708" y="1532"/>
                  <a:pt x="1713" y="1533"/>
                </a:cubicBezTo>
                <a:cubicBezTo>
                  <a:pt x="1713" y="1532"/>
                  <a:pt x="1714" y="1531"/>
                  <a:pt x="1716" y="1531"/>
                </a:cubicBezTo>
                <a:cubicBezTo>
                  <a:pt x="1716" y="1529"/>
                  <a:pt x="1717" y="1528"/>
                  <a:pt x="1719" y="1527"/>
                </a:cubicBezTo>
                <a:cubicBezTo>
                  <a:pt x="1722" y="1527"/>
                  <a:pt x="1722" y="1525"/>
                  <a:pt x="1725" y="1525"/>
                </a:cubicBezTo>
                <a:cubicBezTo>
                  <a:pt x="1730" y="1528"/>
                  <a:pt x="1726" y="1540"/>
                  <a:pt x="1734" y="1539"/>
                </a:cubicBezTo>
                <a:cubicBezTo>
                  <a:pt x="1736" y="1536"/>
                  <a:pt x="1736" y="1530"/>
                  <a:pt x="1739" y="1528"/>
                </a:cubicBezTo>
                <a:cubicBezTo>
                  <a:pt x="1736" y="1528"/>
                  <a:pt x="1734" y="1528"/>
                  <a:pt x="1731" y="1528"/>
                </a:cubicBezTo>
                <a:cubicBezTo>
                  <a:pt x="1732" y="1524"/>
                  <a:pt x="1728" y="1525"/>
                  <a:pt x="1725" y="1523"/>
                </a:cubicBezTo>
                <a:cubicBezTo>
                  <a:pt x="1722" y="1521"/>
                  <a:pt x="1714" y="1522"/>
                  <a:pt x="1708" y="1522"/>
                </a:cubicBezTo>
                <a:cubicBezTo>
                  <a:pt x="1708" y="1524"/>
                  <a:pt x="1709" y="1528"/>
                  <a:pt x="1706" y="1528"/>
                </a:cubicBezTo>
                <a:close/>
                <a:moveTo>
                  <a:pt x="290" y="1528"/>
                </a:moveTo>
                <a:cubicBezTo>
                  <a:pt x="291" y="1528"/>
                  <a:pt x="292" y="1528"/>
                  <a:pt x="293" y="1528"/>
                </a:cubicBezTo>
                <a:cubicBezTo>
                  <a:pt x="295" y="1524"/>
                  <a:pt x="288" y="1524"/>
                  <a:pt x="288" y="1527"/>
                </a:cubicBezTo>
                <a:cubicBezTo>
                  <a:pt x="289" y="1527"/>
                  <a:pt x="290" y="1527"/>
                  <a:pt x="290" y="1528"/>
                </a:cubicBezTo>
                <a:close/>
                <a:moveTo>
                  <a:pt x="329" y="1530"/>
                </a:moveTo>
                <a:cubicBezTo>
                  <a:pt x="331" y="1532"/>
                  <a:pt x="336" y="1532"/>
                  <a:pt x="336" y="1528"/>
                </a:cubicBezTo>
                <a:cubicBezTo>
                  <a:pt x="335" y="1528"/>
                  <a:pt x="332" y="1528"/>
                  <a:pt x="332" y="1527"/>
                </a:cubicBezTo>
                <a:cubicBezTo>
                  <a:pt x="333" y="1527"/>
                  <a:pt x="333" y="1525"/>
                  <a:pt x="330" y="1525"/>
                </a:cubicBezTo>
                <a:cubicBezTo>
                  <a:pt x="330" y="1527"/>
                  <a:pt x="329" y="1528"/>
                  <a:pt x="329" y="1530"/>
                </a:cubicBezTo>
                <a:close/>
                <a:moveTo>
                  <a:pt x="1116" y="1528"/>
                </a:moveTo>
                <a:cubicBezTo>
                  <a:pt x="1110" y="1527"/>
                  <a:pt x="1107" y="1531"/>
                  <a:pt x="1105" y="1528"/>
                </a:cubicBezTo>
                <a:cubicBezTo>
                  <a:pt x="1106" y="1527"/>
                  <a:pt x="1116" y="1521"/>
                  <a:pt x="1116" y="1528"/>
                </a:cubicBezTo>
                <a:close/>
                <a:moveTo>
                  <a:pt x="1773" y="1525"/>
                </a:moveTo>
                <a:cubicBezTo>
                  <a:pt x="1773" y="1529"/>
                  <a:pt x="1770" y="1530"/>
                  <a:pt x="1771" y="1535"/>
                </a:cubicBezTo>
                <a:cubicBezTo>
                  <a:pt x="1768" y="1533"/>
                  <a:pt x="1767" y="1525"/>
                  <a:pt x="1773" y="1525"/>
                </a:cubicBezTo>
                <a:close/>
                <a:moveTo>
                  <a:pt x="1898" y="1531"/>
                </a:moveTo>
                <a:cubicBezTo>
                  <a:pt x="1902" y="1532"/>
                  <a:pt x="1905" y="1532"/>
                  <a:pt x="1906" y="1528"/>
                </a:cubicBezTo>
                <a:cubicBezTo>
                  <a:pt x="1900" y="1530"/>
                  <a:pt x="1905" y="1523"/>
                  <a:pt x="1899" y="1525"/>
                </a:cubicBezTo>
                <a:cubicBezTo>
                  <a:pt x="1900" y="1528"/>
                  <a:pt x="1898" y="1529"/>
                  <a:pt x="1898" y="1531"/>
                </a:cubicBezTo>
                <a:close/>
                <a:moveTo>
                  <a:pt x="350" y="1533"/>
                </a:moveTo>
                <a:cubicBezTo>
                  <a:pt x="354" y="1533"/>
                  <a:pt x="355" y="1530"/>
                  <a:pt x="358" y="1533"/>
                </a:cubicBezTo>
                <a:cubicBezTo>
                  <a:pt x="358" y="1530"/>
                  <a:pt x="360" y="1529"/>
                  <a:pt x="359" y="1527"/>
                </a:cubicBezTo>
                <a:cubicBezTo>
                  <a:pt x="358" y="1527"/>
                  <a:pt x="355" y="1526"/>
                  <a:pt x="355" y="1528"/>
                </a:cubicBezTo>
                <a:cubicBezTo>
                  <a:pt x="359" y="1530"/>
                  <a:pt x="350" y="1527"/>
                  <a:pt x="350" y="1533"/>
                </a:cubicBezTo>
                <a:close/>
                <a:moveTo>
                  <a:pt x="1097" y="1527"/>
                </a:moveTo>
                <a:cubicBezTo>
                  <a:pt x="1100" y="1526"/>
                  <a:pt x="1100" y="1528"/>
                  <a:pt x="1102" y="1528"/>
                </a:cubicBezTo>
                <a:cubicBezTo>
                  <a:pt x="1102" y="1531"/>
                  <a:pt x="1095" y="1530"/>
                  <a:pt x="1097" y="1527"/>
                </a:cubicBezTo>
                <a:close/>
                <a:moveTo>
                  <a:pt x="1649" y="1530"/>
                </a:moveTo>
                <a:cubicBezTo>
                  <a:pt x="1650" y="1530"/>
                  <a:pt x="1651" y="1530"/>
                  <a:pt x="1652" y="1530"/>
                </a:cubicBezTo>
                <a:cubicBezTo>
                  <a:pt x="1655" y="1526"/>
                  <a:pt x="1647" y="1525"/>
                  <a:pt x="1648" y="1528"/>
                </a:cubicBezTo>
                <a:cubicBezTo>
                  <a:pt x="1649" y="1528"/>
                  <a:pt x="1650" y="1528"/>
                  <a:pt x="1649" y="1530"/>
                </a:cubicBezTo>
                <a:close/>
                <a:moveTo>
                  <a:pt x="1660" y="1536"/>
                </a:moveTo>
                <a:cubicBezTo>
                  <a:pt x="1660" y="1535"/>
                  <a:pt x="1663" y="1539"/>
                  <a:pt x="1663" y="1539"/>
                </a:cubicBezTo>
                <a:cubicBezTo>
                  <a:pt x="1665" y="1542"/>
                  <a:pt x="1666" y="1545"/>
                  <a:pt x="1669" y="1546"/>
                </a:cubicBezTo>
                <a:cubicBezTo>
                  <a:pt x="1671" y="1546"/>
                  <a:pt x="1673" y="1545"/>
                  <a:pt x="1674" y="1544"/>
                </a:cubicBezTo>
                <a:cubicBezTo>
                  <a:pt x="1672" y="1543"/>
                  <a:pt x="1670" y="1542"/>
                  <a:pt x="1669" y="1541"/>
                </a:cubicBezTo>
                <a:cubicBezTo>
                  <a:pt x="1670" y="1535"/>
                  <a:pt x="1670" y="1536"/>
                  <a:pt x="1669" y="1533"/>
                </a:cubicBezTo>
                <a:cubicBezTo>
                  <a:pt x="1669" y="1529"/>
                  <a:pt x="1671" y="1525"/>
                  <a:pt x="1666" y="1527"/>
                </a:cubicBezTo>
                <a:cubicBezTo>
                  <a:pt x="1666" y="1531"/>
                  <a:pt x="1660" y="1533"/>
                  <a:pt x="1660" y="1536"/>
                </a:cubicBezTo>
                <a:close/>
                <a:moveTo>
                  <a:pt x="1913" y="1530"/>
                </a:moveTo>
                <a:cubicBezTo>
                  <a:pt x="1916" y="1530"/>
                  <a:pt x="1919" y="1530"/>
                  <a:pt x="1918" y="1527"/>
                </a:cubicBezTo>
                <a:cubicBezTo>
                  <a:pt x="1917" y="1527"/>
                  <a:pt x="1916" y="1527"/>
                  <a:pt x="1915" y="1527"/>
                </a:cubicBezTo>
                <a:cubicBezTo>
                  <a:pt x="1915" y="1528"/>
                  <a:pt x="1914" y="1528"/>
                  <a:pt x="1913" y="1530"/>
                </a:cubicBezTo>
                <a:close/>
                <a:moveTo>
                  <a:pt x="1034" y="1533"/>
                </a:moveTo>
                <a:cubicBezTo>
                  <a:pt x="1035" y="1533"/>
                  <a:pt x="1037" y="1533"/>
                  <a:pt x="1038" y="1533"/>
                </a:cubicBezTo>
                <a:cubicBezTo>
                  <a:pt x="1038" y="1531"/>
                  <a:pt x="1038" y="1530"/>
                  <a:pt x="1038" y="1528"/>
                </a:cubicBezTo>
                <a:cubicBezTo>
                  <a:pt x="1037" y="1528"/>
                  <a:pt x="1035" y="1528"/>
                  <a:pt x="1034" y="1528"/>
                </a:cubicBezTo>
                <a:cubicBezTo>
                  <a:pt x="1034" y="1530"/>
                  <a:pt x="1034" y="1531"/>
                  <a:pt x="1034" y="1533"/>
                </a:cubicBezTo>
                <a:close/>
                <a:moveTo>
                  <a:pt x="1635" y="1530"/>
                </a:moveTo>
                <a:cubicBezTo>
                  <a:pt x="1634" y="1533"/>
                  <a:pt x="1638" y="1534"/>
                  <a:pt x="1638" y="1536"/>
                </a:cubicBezTo>
                <a:cubicBezTo>
                  <a:pt x="1638" y="1536"/>
                  <a:pt x="1635" y="1538"/>
                  <a:pt x="1635" y="1539"/>
                </a:cubicBezTo>
                <a:cubicBezTo>
                  <a:pt x="1635" y="1540"/>
                  <a:pt x="1638" y="1541"/>
                  <a:pt x="1638" y="1542"/>
                </a:cubicBezTo>
                <a:cubicBezTo>
                  <a:pt x="1638" y="1544"/>
                  <a:pt x="1634" y="1548"/>
                  <a:pt x="1638" y="1550"/>
                </a:cubicBezTo>
                <a:cubicBezTo>
                  <a:pt x="1640" y="1544"/>
                  <a:pt x="1645" y="1535"/>
                  <a:pt x="1642" y="1528"/>
                </a:cubicBezTo>
                <a:cubicBezTo>
                  <a:pt x="1639" y="1528"/>
                  <a:pt x="1637" y="1529"/>
                  <a:pt x="1635" y="1530"/>
                </a:cubicBezTo>
                <a:close/>
                <a:moveTo>
                  <a:pt x="482" y="1536"/>
                </a:moveTo>
                <a:cubicBezTo>
                  <a:pt x="482" y="1537"/>
                  <a:pt x="481" y="1540"/>
                  <a:pt x="483" y="1539"/>
                </a:cubicBezTo>
                <a:cubicBezTo>
                  <a:pt x="483" y="1537"/>
                  <a:pt x="487" y="1538"/>
                  <a:pt x="486" y="1535"/>
                </a:cubicBezTo>
                <a:cubicBezTo>
                  <a:pt x="480" y="1537"/>
                  <a:pt x="481" y="1531"/>
                  <a:pt x="477" y="1531"/>
                </a:cubicBezTo>
                <a:cubicBezTo>
                  <a:pt x="476" y="1536"/>
                  <a:pt x="480" y="1535"/>
                  <a:pt x="482" y="1536"/>
                </a:cubicBezTo>
                <a:close/>
                <a:moveTo>
                  <a:pt x="758" y="1533"/>
                </a:moveTo>
                <a:cubicBezTo>
                  <a:pt x="756" y="1538"/>
                  <a:pt x="761" y="1536"/>
                  <a:pt x="764" y="1536"/>
                </a:cubicBezTo>
                <a:cubicBezTo>
                  <a:pt x="764" y="1535"/>
                  <a:pt x="764" y="1533"/>
                  <a:pt x="764" y="1531"/>
                </a:cubicBezTo>
                <a:cubicBezTo>
                  <a:pt x="761" y="1531"/>
                  <a:pt x="760" y="1533"/>
                  <a:pt x="758" y="1533"/>
                </a:cubicBezTo>
                <a:close/>
                <a:moveTo>
                  <a:pt x="824" y="1533"/>
                </a:moveTo>
                <a:cubicBezTo>
                  <a:pt x="823" y="1534"/>
                  <a:pt x="818" y="1532"/>
                  <a:pt x="819" y="1536"/>
                </a:cubicBezTo>
                <a:cubicBezTo>
                  <a:pt x="826" y="1535"/>
                  <a:pt x="829" y="1540"/>
                  <a:pt x="832" y="1535"/>
                </a:cubicBezTo>
                <a:cubicBezTo>
                  <a:pt x="828" y="1533"/>
                  <a:pt x="825" y="1531"/>
                  <a:pt x="824" y="1533"/>
                </a:cubicBezTo>
                <a:close/>
                <a:moveTo>
                  <a:pt x="859" y="1531"/>
                </a:moveTo>
                <a:cubicBezTo>
                  <a:pt x="859" y="1534"/>
                  <a:pt x="854" y="1532"/>
                  <a:pt x="855" y="1536"/>
                </a:cubicBezTo>
                <a:cubicBezTo>
                  <a:pt x="851" y="1535"/>
                  <a:pt x="856" y="1530"/>
                  <a:pt x="859" y="1531"/>
                </a:cubicBezTo>
                <a:close/>
                <a:moveTo>
                  <a:pt x="869" y="1533"/>
                </a:moveTo>
                <a:cubicBezTo>
                  <a:pt x="868" y="1530"/>
                  <a:pt x="877" y="1530"/>
                  <a:pt x="875" y="1535"/>
                </a:cubicBezTo>
                <a:cubicBezTo>
                  <a:pt x="872" y="1535"/>
                  <a:pt x="871" y="1533"/>
                  <a:pt x="869" y="1533"/>
                </a:cubicBezTo>
                <a:close/>
                <a:moveTo>
                  <a:pt x="900" y="1531"/>
                </a:moveTo>
                <a:cubicBezTo>
                  <a:pt x="899" y="1534"/>
                  <a:pt x="897" y="1535"/>
                  <a:pt x="893" y="1535"/>
                </a:cubicBezTo>
                <a:cubicBezTo>
                  <a:pt x="892" y="1530"/>
                  <a:pt x="897" y="1532"/>
                  <a:pt x="900" y="1531"/>
                </a:cubicBezTo>
                <a:close/>
                <a:moveTo>
                  <a:pt x="934" y="1535"/>
                </a:moveTo>
                <a:cubicBezTo>
                  <a:pt x="935" y="1535"/>
                  <a:pt x="936" y="1535"/>
                  <a:pt x="937" y="1535"/>
                </a:cubicBezTo>
                <a:cubicBezTo>
                  <a:pt x="939" y="1531"/>
                  <a:pt x="931" y="1530"/>
                  <a:pt x="932" y="1533"/>
                </a:cubicBezTo>
                <a:cubicBezTo>
                  <a:pt x="933" y="1533"/>
                  <a:pt x="934" y="1533"/>
                  <a:pt x="934" y="1535"/>
                </a:cubicBezTo>
                <a:close/>
                <a:moveTo>
                  <a:pt x="1578" y="1539"/>
                </a:moveTo>
                <a:cubicBezTo>
                  <a:pt x="1583" y="1543"/>
                  <a:pt x="1573" y="1544"/>
                  <a:pt x="1575" y="1549"/>
                </a:cubicBezTo>
                <a:cubicBezTo>
                  <a:pt x="1579" y="1549"/>
                  <a:pt x="1580" y="1546"/>
                  <a:pt x="1581" y="1544"/>
                </a:cubicBezTo>
                <a:cubicBezTo>
                  <a:pt x="1582" y="1544"/>
                  <a:pt x="1584" y="1545"/>
                  <a:pt x="1584" y="1544"/>
                </a:cubicBezTo>
                <a:cubicBezTo>
                  <a:pt x="1585" y="1542"/>
                  <a:pt x="1583" y="1538"/>
                  <a:pt x="1586" y="1538"/>
                </a:cubicBezTo>
                <a:cubicBezTo>
                  <a:pt x="1591" y="1536"/>
                  <a:pt x="1588" y="1543"/>
                  <a:pt x="1592" y="1542"/>
                </a:cubicBezTo>
                <a:cubicBezTo>
                  <a:pt x="1591" y="1537"/>
                  <a:pt x="1594" y="1535"/>
                  <a:pt x="1595" y="1531"/>
                </a:cubicBezTo>
                <a:cubicBezTo>
                  <a:pt x="1589" y="1534"/>
                  <a:pt x="1582" y="1535"/>
                  <a:pt x="1578" y="1539"/>
                </a:cubicBezTo>
                <a:close/>
                <a:moveTo>
                  <a:pt x="789" y="1536"/>
                </a:moveTo>
                <a:cubicBezTo>
                  <a:pt x="790" y="1536"/>
                  <a:pt x="790" y="1537"/>
                  <a:pt x="792" y="1538"/>
                </a:cubicBezTo>
                <a:cubicBezTo>
                  <a:pt x="791" y="1535"/>
                  <a:pt x="792" y="1532"/>
                  <a:pt x="789" y="1533"/>
                </a:cubicBezTo>
                <a:cubicBezTo>
                  <a:pt x="789" y="1534"/>
                  <a:pt x="789" y="1535"/>
                  <a:pt x="789" y="1536"/>
                </a:cubicBezTo>
                <a:close/>
                <a:moveTo>
                  <a:pt x="1629" y="1536"/>
                </a:moveTo>
                <a:cubicBezTo>
                  <a:pt x="1630" y="1536"/>
                  <a:pt x="1631" y="1536"/>
                  <a:pt x="1632" y="1536"/>
                </a:cubicBezTo>
                <a:cubicBezTo>
                  <a:pt x="1632" y="1535"/>
                  <a:pt x="1632" y="1534"/>
                  <a:pt x="1632" y="1533"/>
                </a:cubicBezTo>
                <a:cubicBezTo>
                  <a:pt x="1631" y="1533"/>
                  <a:pt x="1630" y="1533"/>
                  <a:pt x="1629" y="1533"/>
                </a:cubicBezTo>
                <a:cubicBezTo>
                  <a:pt x="1629" y="1534"/>
                  <a:pt x="1629" y="1535"/>
                  <a:pt x="1629" y="1536"/>
                </a:cubicBezTo>
                <a:close/>
                <a:moveTo>
                  <a:pt x="468" y="1535"/>
                </a:moveTo>
                <a:cubicBezTo>
                  <a:pt x="470" y="1535"/>
                  <a:pt x="471" y="1537"/>
                  <a:pt x="471" y="1539"/>
                </a:cubicBezTo>
                <a:cubicBezTo>
                  <a:pt x="469" y="1539"/>
                  <a:pt x="468" y="1537"/>
                  <a:pt x="468" y="1535"/>
                </a:cubicBezTo>
                <a:close/>
                <a:moveTo>
                  <a:pt x="504" y="1544"/>
                </a:moveTo>
                <a:cubicBezTo>
                  <a:pt x="511" y="1544"/>
                  <a:pt x="506" y="1537"/>
                  <a:pt x="503" y="1535"/>
                </a:cubicBezTo>
                <a:cubicBezTo>
                  <a:pt x="503" y="1538"/>
                  <a:pt x="503" y="1541"/>
                  <a:pt x="504" y="1544"/>
                </a:cubicBezTo>
                <a:close/>
                <a:moveTo>
                  <a:pt x="610" y="1536"/>
                </a:moveTo>
                <a:cubicBezTo>
                  <a:pt x="609" y="1540"/>
                  <a:pt x="613" y="1540"/>
                  <a:pt x="616" y="1541"/>
                </a:cubicBezTo>
                <a:cubicBezTo>
                  <a:pt x="616" y="1538"/>
                  <a:pt x="616" y="1535"/>
                  <a:pt x="614" y="1535"/>
                </a:cubicBezTo>
                <a:cubicBezTo>
                  <a:pt x="614" y="1536"/>
                  <a:pt x="612" y="1536"/>
                  <a:pt x="610" y="1536"/>
                </a:cubicBezTo>
                <a:close/>
                <a:moveTo>
                  <a:pt x="690" y="1536"/>
                </a:moveTo>
                <a:cubicBezTo>
                  <a:pt x="689" y="1540"/>
                  <a:pt x="682" y="1537"/>
                  <a:pt x="679" y="1538"/>
                </a:cubicBezTo>
                <a:cubicBezTo>
                  <a:pt x="680" y="1532"/>
                  <a:pt x="685" y="1537"/>
                  <a:pt x="690" y="1536"/>
                </a:cubicBezTo>
                <a:close/>
                <a:moveTo>
                  <a:pt x="1831" y="1538"/>
                </a:moveTo>
                <a:cubicBezTo>
                  <a:pt x="1833" y="1538"/>
                  <a:pt x="1832" y="1540"/>
                  <a:pt x="1834" y="1541"/>
                </a:cubicBezTo>
                <a:cubicBezTo>
                  <a:pt x="1835" y="1539"/>
                  <a:pt x="1837" y="1538"/>
                  <a:pt x="1837" y="1536"/>
                </a:cubicBezTo>
                <a:cubicBezTo>
                  <a:pt x="1835" y="1536"/>
                  <a:pt x="1834" y="1535"/>
                  <a:pt x="1833" y="1535"/>
                </a:cubicBezTo>
                <a:cubicBezTo>
                  <a:pt x="1833" y="1536"/>
                  <a:pt x="1831" y="1536"/>
                  <a:pt x="1831" y="1538"/>
                </a:cubicBezTo>
                <a:close/>
                <a:moveTo>
                  <a:pt x="567" y="1539"/>
                </a:moveTo>
                <a:cubicBezTo>
                  <a:pt x="568" y="1539"/>
                  <a:pt x="569" y="1539"/>
                  <a:pt x="570" y="1539"/>
                </a:cubicBezTo>
                <a:cubicBezTo>
                  <a:pt x="570" y="1538"/>
                  <a:pt x="570" y="1537"/>
                  <a:pt x="570" y="1536"/>
                </a:cubicBezTo>
                <a:cubicBezTo>
                  <a:pt x="569" y="1536"/>
                  <a:pt x="568" y="1536"/>
                  <a:pt x="566" y="1536"/>
                </a:cubicBezTo>
                <a:cubicBezTo>
                  <a:pt x="567" y="1537"/>
                  <a:pt x="567" y="1538"/>
                  <a:pt x="567" y="1539"/>
                </a:cubicBezTo>
                <a:close/>
                <a:moveTo>
                  <a:pt x="583" y="1536"/>
                </a:moveTo>
                <a:cubicBezTo>
                  <a:pt x="587" y="1540"/>
                  <a:pt x="590" y="1535"/>
                  <a:pt x="593" y="1538"/>
                </a:cubicBezTo>
                <a:cubicBezTo>
                  <a:pt x="593" y="1543"/>
                  <a:pt x="583" y="1541"/>
                  <a:pt x="583" y="1536"/>
                </a:cubicBezTo>
                <a:close/>
                <a:moveTo>
                  <a:pt x="1559" y="1547"/>
                </a:moveTo>
                <a:cubicBezTo>
                  <a:pt x="1560" y="1549"/>
                  <a:pt x="1559" y="1551"/>
                  <a:pt x="1562" y="1550"/>
                </a:cubicBezTo>
                <a:cubicBezTo>
                  <a:pt x="1565" y="1551"/>
                  <a:pt x="1563" y="1547"/>
                  <a:pt x="1564" y="1546"/>
                </a:cubicBezTo>
                <a:cubicBezTo>
                  <a:pt x="1565" y="1544"/>
                  <a:pt x="1568" y="1544"/>
                  <a:pt x="1569" y="1542"/>
                </a:cubicBezTo>
                <a:cubicBezTo>
                  <a:pt x="1563" y="1543"/>
                  <a:pt x="1564" y="1537"/>
                  <a:pt x="1560" y="1536"/>
                </a:cubicBezTo>
                <a:cubicBezTo>
                  <a:pt x="1558" y="1541"/>
                  <a:pt x="1558" y="1544"/>
                  <a:pt x="1559" y="1547"/>
                </a:cubicBezTo>
                <a:close/>
                <a:moveTo>
                  <a:pt x="1472" y="1541"/>
                </a:moveTo>
                <a:cubicBezTo>
                  <a:pt x="1471" y="1544"/>
                  <a:pt x="1468" y="1546"/>
                  <a:pt x="1467" y="1549"/>
                </a:cubicBezTo>
                <a:cubicBezTo>
                  <a:pt x="1473" y="1548"/>
                  <a:pt x="1474" y="1556"/>
                  <a:pt x="1478" y="1552"/>
                </a:cubicBezTo>
                <a:cubicBezTo>
                  <a:pt x="1478" y="1548"/>
                  <a:pt x="1477" y="1543"/>
                  <a:pt x="1481" y="1542"/>
                </a:cubicBezTo>
                <a:cubicBezTo>
                  <a:pt x="1492" y="1541"/>
                  <a:pt x="1494" y="1548"/>
                  <a:pt x="1499" y="1552"/>
                </a:cubicBezTo>
                <a:cubicBezTo>
                  <a:pt x="1502" y="1549"/>
                  <a:pt x="1498" y="1543"/>
                  <a:pt x="1496" y="1539"/>
                </a:cubicBezTo>
                <a:cubicBezTo>
                  <a:pt x="1485" y="1540"/>
                  <a:pt x="1483" y="1541"/>
                  <a:pt x="1472" y="1541"/>
                </a:cubicBezTo>
                <a:close/>
                <a:moveTo>
                  <a:pt x="1597" y="1546"/>
                </a:moveTo>
                <a:cubicBezTo>
                  <a:pt x="1598" y="1546"/>
                  <a:pt x="1600" y="1546"/>
                  <a:pt x="1601" y="1546"/>
                </a:cubicBezTo>
                <a:cubicBezTo>
                  <a:pt x="1601" y="1542"/>
                  <a:pt x="1599" y="1541"/>
                  <a:pt x="1597" y="1539"/>
                </a:cubicBezTo>
                <a:cubicBezTo>
                  <a:pt x="1597" y="1541"/>
                  <a:pt x="1597" y="1544"/>
                  <a:pt x="1597" y="1546"/>
                </a:cubicBezTo>
                <a:close/>
                <a:moveTo>
                  <a:pt x="1624" y="1550"/>
                </a:moveTo>
                <a:cubicBezTo>
                  <a:pt x="1628" y="1547"/>
                  <a:pt x="1622" y="1543"/>
                  <a:pt x="1626" y="1539"/>
                </a:cubicBezTo>
                <a:cubicBezTo>
                  <a:pt x="1624" y="1539"/>
                  <a:pt x="1622" y="1539"/>
                  <a:pt x="1620" y="1539"/>
                </a:cubicBezTo>
                <a:cubicBezTo>
                  <a:pt x="1621" y="1543"/>
                  <a:pt x="1620" y="1550"/>
                  <a:pt x="1624" y="1550"/>
                </a:cubicBezTo>
                <a:close/>
                <a:moveTo>
                  <a:pt x="1809" y="1542"/>
                </a:moveTo>
                <a:cubicBezTo>
                  <a:pt x="1801" y="1543"/>
                  <a:pt x="1808" y="1543"/>
                  <a:pt x="1808" y="1547"/>
                </a:cubicBezTo>
                <a:cubicBezTo>
                  <a:pt x="1806" y="1545"/>
                  <a:pt x="1800" y="1545"/>
                  <a:pt x="1800" y="1549"/>
                </a:cubicBezTo>
                <a:cubicBezTo>
                  <a:pt x="1805" y="1548"/>
                  <a:pt x="1805" y="1552"/>
                  <a:pt x="1811" y="1550"/>
                </a:cubicBezTo>
                <a:cubicBezTo>
                  <a:pt x="1811" y="1549"/>
                  <a:pt x="1811" y="1548"/>
                  <a:pt x="1812" y="1547"/>
                </a:cubicBezTo>
                <a:cubicBezTo>
                  <a:pt x="1816" y="1545"/>
                  <a:pt x="1820" y="1544"/>
                  <a:pt x="1822" y="1539"/>
                </a:cubicBezTo>
                <a:cubicBezTo>
                  <a:pt x="1816" y="1539"/>
                  <a:pt x="1812" y="1540"/>
                  <a:pt x="1809" y="1542"/>
                </a:cubicBezTo>
                <a:close/>
                <a:moveTo>
                  <a:pt x="1455" y="1555"/>
                </a:moveTo>
                <a:cubicBezTo>
                  <a:pt x="1456" y="1553"/>
                  <a:pt x="1456" y="1549"/>
                  <a:pt x="1461" y="1550"/>
                </a:cubicBezTo>
                <a:cubicBezTo>
                  <a:pt x="1462" y="1546"/>
                  <a:pt x="1459" y="1546"/>
                  <a:pt x="1459" y="1542"/>
                </a:cubicBezTo>
                <a:cubicBezTo>
                  <a:pt x="1454" y="1542"/>
                  <a:pt x="1455" y="1545"/>
                  <a:pt x="1452" y="1542"/>
                </a:cubicBezTo>
                <a:cubicBezTo>
                  <a:pt x="1452" y="1547"/>
                  <a:pt x="1452" y="1554"/>
                  <a:pt x="1455" y="1555"/>
                </a:cubicBezTo>
                <a:close/>
                <a:moveTo>
                  <a:pt x="281" y="1544"/>
                </a:moveTo>
                <a:cubicBezTo>
                  <a:pt x="287" y="1549"/>
                  <a:pt x="277" y="1549"/>
                  <a:pt x="281" y="1544"/>
                </a:cubicBezTo>
                <a:close/>
                <a:moveTo>
                  <a:pt x="1430" y="1554"/>
                </a:moveTo>
                <a:cubicBezTo>
                  <a:pt x="1431" y="1555"/>
                  <a:pt x="1430" y="1557"/>
                  <a:pt x="1431" y="1558"/>
                </a:cubicBezTo>
                <a:cubicBezTo>
                  <a:pt x="1433" y="1560"/>
                  <a:pt x="1435" y="1560"/>
                  <a:pt x="1438" y="1560"/>
                </a:cubicBezTo>
                <a:cubicBezTo>
                  <a:pt x="1443" y="1551"/>
                  <a:pt x="1429" y="1555"/>
                  <a:pt x="1432" y="1544"/>
                </a:cubicBezTo>
                <a:cubicBezTo>
                  <a:pt x="1430" y="1544"/>
                  <a:pt x="1427" y="1544"/>
                  <a:pt x="1425" y="1544"/>
                </a:cubicBezTo>
                <a:cubicBezTo>
                  <a:pt x="1424" y="1548"/>
                  <a:pt x="1428" y="1551"/>
                  <a:pt x="1430" y="1554"/>
                </a:cubicBezTo>
                <a:close/>
                <a:moveTo>
                  <a:pt x="1405" y="1547"/>
                </a:moveTo>
                <a:cubicBezTo>
                  <a:pt x="1404" y="1547"/>
                  <a:pt x="1402" y="1547"/>
                  <a:pt x="1401" y="1547"/>
                </a:cubicBezTo>
                <a:cubicBezTo>
                  <a:pt x="1389" y="1547"/>
                  <a:pt x="1404" y="1552"/>
                  <a:pt x="1405" y="1547"/>
                </a:cubicBezTo>
                <a:close/>
                <a:moveTo>
                  <a:pt x="1356" y="1558"/>
                </a:moveTo>
                <a:cubicBezTo>
                  <a:pt x="1356" y="1559"/>
                  <a:pt x="1353" y="1558"/>
                  <a:pt x="1353" y="1558"/>
                </a:cubicBezTo>
                <a:cubicBezTo>
                  <a:pt x="1352" y="1559"/>
                  <a:pt x="1353" y="1562"/>
                  <a:pt x="1354" y="1561"/>
                </a:cubicBezTo>
                <a:cubicBezTo>
                  <a:pt x="1355" y="1560"/>
                  <a:pt x="1357" y="1560"/>
                  <a:pt x="1359" y="1560"/>
                </a:cubicBezTo>
                <a:cubicBezTo>
                  <a:pt x="1359" y="1561"/>
                  <a:pt x="1359" y="1562"/>
                  <a:pt x="1359" y="1563"/>
                </a:cubicBezTo>
                <a:cubicBezTo>
                  <a:pt x="1362" y="1565"/>
                  <a:pt x="1364" y="1563"/>
                  <a:pt x="1365" y="1563"/>
                </a:cubicBezTo>
                <a:cubicBezTo>
                  <a:pt x="1367" y="1564"/>
                  <a:pt x="1367" y="1568"/>
                  <a:pt x="1370" y="1565"/>
                </a:cubicBezTo>
                <a:cubicBezTo>
                  <a:pt x="1370" y="1558"/>
                  <a:pt x="1367" y="1554"/>
                  <a:pt x="1365" y="1552"/>
                </a:cubicBezTo>
                <a:cubicBezTo>
                  <a:pt x="1364" y="1551"/>
                  <a:pt x="1365" y="1548"/>
                  <a:pt x="1362" y="1549"/>
                </a:cubicBezTo>
                <a:cubicBezTo>
                  <a:pt x="1360" y="1551"/>
                  <a:pt x="1358" y="1555"/>
                  <a:pt x="1356" y="1558"/>
                </a:cubicBezTo>
                <a:close/>
                <a:moveTo>
                  <a:pt x="1767" y="1557"/>
                </a:moveTo>
                <a:cubicBezTo>
                  <a:pt x="1773" y="1555"/>
                  <a:pt x="1773" y="1561"/>
                  <a:pt x="1776" y="1561"/>
                </a:cubicBezTo>
                <a:cubicBezTo>
                  <a:pt x="1777" y="1555"/>
                  <a:pt x="1774" y="1553"/>
                  <a:pt x="1778" y="1549"/>
                </a:cubicBezTo>
                <a:cubicBezTo>
                  <a:pt x="1773" y="1550"/>
                  <a:pt x="1770" y="1553"/>
                  <a:pt x="1767" y="1557"/>
                </a:cubicBezTo>
                <a:close/>
                <a:moveTo>
                  <a:pt x="1399" y="1558"/>
                </a:moveTo>
                <a:cubicBezTo>
                  <a:pt x="1401" y="1558"/>
                  <a:pt x="1403" y="1558"/>
                  <a:pt x="1405" y="1558"/>
                </a:cubicBezTo>
                <a:cubicBezTo>
                  <a:pt x="1403" y="1554"/>
                  <a:pt x="1410" y="1552"/>
                  <a:pt x="1405" y="1550"/>
                </a:cubicBezTo>
                <a:cubicBezTo>
                  <a:pt x="1403" y="1553"/>
                  <a:pt x="1400" y="1554"/>
                  <a:pt x="1399" y="1558"/>
                </a:cubicBezTo>
                <a:close/>
                <a:moveTo>
                  <a:pt x="1320" y="1563"/>
                </a:moveTo>
                <a:cubicBezTo>
                  <a:pt x="1325" y="1563"/>
                  <a:pt x="1325" y="1568"/>
                  <a:pt x="1331" y="1566"/>
                </a:cubicBezTo>
                <a:cubicBezTo>
                  <a:pt x="1333" y="1563"/>
                  <a:pt x="1330" y="1560"/>
                  <a:pt x="1334" y="1557"/>
                </a:cubicBezTo>
                <a:cubicBezTo>
                  <a:pt x="1329" y="1557"/>
                  <a:pt x="1325" y="1548"/>
                  <a:pt x="1319" y="1554"/>
                </a:cubicBezTo>
                <a:cubicBezTo>
                  <a:pt x="1322" y="1554"/>
                  <a:pt x="1320" y="1560"/>
                  <a:pt x="1320" y="1563"/>
                </a:cubicBezTo>
                <a:close/>
                <a:moveTo>
                  <a:pt x="1299" y="1555"/>
                </a:moveTo>
                <a:cubicBezTo>
                  <a:pt x="1299" y="1553"/>
                  <a:pt x="1307" y="1553"/>
                  <a:pt x="1304" y="1557"/>
                </a:cubicBezTo>
                <a:cubicBezTo>
                  <a:pt x="1304" y="1556"/>
                  <a:pt x="1299" y="1555"/>
                  <a:pt x="1299" y="1555"/>
                </a:cubicBezTo>
                <a:close/>
                <a:moveTo>
                  <a:pt x="1345" y="1557"/>
                </a:moveTo>
                <a:cubicBezTo>
                  <a:pt x="1346" y="1557"/>
                  <a:pt x="1347" y="1557"/>
                  <a:pt x="1348" y="1557"/>
                </a:cubicBezTo>
                <a:cubicBezTo>
                  <a:pt x="1348" y="1556"/>
                  <a:pt x="1348" y="1555"/>
                  <a:pt x="1348" y="1554"/>
                </a:cubicBezTo>
                <a:cubicBezTo>
                  <a:pt x="1347" y="1554"/>
                  <a:pt x="1346" y="1554"/>
                  <a:pt x="1345" y="1554"/>
                </a:cubicBezTo>
                <a:cubicBezTo>
                  <a:pt x="1345" y="1555"/>
                  <a:pt x="1345" y="1556"/>
                  <a:pt x="1345" y="1557"/>
                </a:cubicBezTo>
                <a:close/>
                <a:moveTo>
                  <a:pt x="1394" y="1554"/>
                </a:moveTo>
                <a:cubicBezTo>
                  <a:pt x="1393" y="1554"/>
                  <a:pt x="1391" y="1554"/>
                  <a:pt x="1390" y="1554"/>
                </a:cubicBezTo>
                <a:cubicBezTo>
                  <a:pt x="1378" y="1553"/>
                  <a:pt x="1394" y="1558"/>
                  <a:pt x="1394" y="1554"/>
                </a:cubicBezTo>
                <a:close/>
                <a:moveTo>
                  <a:pt x="1448" y="1558"/>
                </a:moveTo>
                <a:cubicBezTo>
                  <a:pt x="1448" y="1557"/>
                  <a:pt x="1448" y="1556"/>
                  <a:pt x="1448" y="1555"/>
                </a:cubicBezTo>
                <a:cubicBezTo>
                  <a:pt x="1446" y="1550"/>
                  <a:pt x="1441" y="1560"/>
                  <a:pt x="1448" y="1558"/>
                </a:cubicBezTo>
                <a:close/>
                <a:moveTo>
                  <a:pt x="1744" y="1557"/>
                </a:moveTo>
                <a:cubicBezTo>
                  <a:pt x="1749" y="1555"/>
                  <a:pt x="1746" y="1562"/>
                  <a:pt x="1750" y="1561"/>
                </a:cubicBezTo>
                <a:cubicBezTo>
                  <a:pt x="1749" y="1557"/>
                  <a:pt x="1752" y="1557"/>
                  <a:pt x="1752" y="1554"/>
                </a:cubicBezTo>
                <a:cubicBezTo>
                  <a:pt x="1748" y="1553"/>
                  <a:pt x="1744" y="1553"/>
                  <a:pt x="1744" y="1557"/>
                </a:cubicBezTo>
                <a:close/>
                <a:moveTo>
                  <a:pt x="1260" y="1573"/>
                </a:moveTo>
                <a:cubicBezTo>
                  <a:pt x="1263" y="1570"/>
                  <a:pt x="1265" y="1566"/>
                  <a:pt x="1265" y="1560"/>
                </a:cubicBezTo>
                <a:cubicBezTo>
                  <a:pt x="1262" y="1558"/>
                  <a:pt x="1261" y="1556"/>
                  <a:pt x="1257" y="1555"/>
                </a:cubicBezTo>
                <a:cubicBezTo>
                  <a:pt x="1255" y="1561"/>
                  <a:pt x="1255" y="1571"/>
                  <a:pt x="1260" y="1573"/>
                </a:cubicBezTo>
                <a:close/>
                <a:moveTo>
                  <a:pt x="1285" y="1560"/>
                </a:moveTo>
                <a:cubicBezTo>
                  <a:pt x="1289" y="1563"/>
                  <a:pt x="1294" y="1564"/>
                  <a:pt x="1297" y="1568"/>
                </a:cubicBezTo>
                <a:cubicBezTo>
                  <a:pt x="1297" y="1564"/>
                  <a:pt x="1298" y="1562"/>
                  <a:pt x="1299" y="1560"/>
                </a:cubicBezTo>
                <a:cubicBezTo>
                  <a:pt x="1293" y="1561"/>
                  <a:pt x="1294" y="1555"/>
                  <a:pt x="1290" y="1555"/>
                </a:cubicBezTo>
                <a:cubicBezTo>
                  <a:pt x="1291" y="1564"/>
                  <a:pt x="1286" y="1556"/>
                  <a:pt x="1285" y="1560"/>
                </a:cubicBezTo>
                <a:close/>
                <a:moveTo>
                  <a:pt x="1234" y="1569"/>
                </a:moveTo>
                <a:cubicBezTo>
                  <a:pt x="1236" y="1569"/>
                  <a:pt x="1237" y="1570"/>
                  <a:pt x="1239" y="1571"/>
                </a:cubicBezTo>
                <a:cubicBezTo>
                  <a:pt x="1240" y="1568"/>
                  <a:pt x="1242" y="1566"/>
                  <a:pt x="1243" y="1563"/>
                </a:cubicBezTo>
                <a:cubicBezTo>
                  <a:pt x="1238" y="1564"/>
                  <a:pt x="1239" y="1558"/>
                  <a:pt x="1236" y="1557"/>
                </a:cubicBezTo>
                <a:cubicBezTo>
                  <a:pt x="1236" y="1562"/>
                  <a:pt x="1233" y="1563"/>
                  <a:pt x="1234" y="1569"/>
                </a:cubicBezTo>
                <a:close/>
                <a:moveTo>
                  <a:pt x="1498" y="1558"/>
                </a:moveTo>
                <a:cubicBezTo>
                  <a:pt x="1499" y="1554"/>
                  <a:pt x="1499" y="1562"/>
                  <a:pt x="1499" y="1563"/>
                </a:cubicBezTo>
                <a:cubicBezTo>
                  <a:pt x="1498" y="1566"/>
                  <a:pt x="1496" y="1564"/>
                  <a:pt x="1498" y="1558"/>
                </a:cubicBezTo>
                <a:close/>
                <a:moveTo>
                  <a:pt x="1732" y="1558"/>
                </a:moveTo>
                <a:cubicBezTo>
                  <a:pt x="1732" y="1553"/>
                  <a:pt x="1737" y="1562"/>
                  <a:pt x="1736" y="1557"/>
                </a:cubicBezTo>
                <a:cubicBezTo>
                  <a:pt x="1742" y="1559"/>
                  <a:pt x="1733" y="1561"/>
                  <a:pt x="1732" y="1558"/>
                </a:cubicBezTo>
                <a:close/>
                <a:moveTo>
                  <a:pt x="1686" y="1558"/>
                </a:moveTo>
                <a:cubicBezTo>
                  <a:pt x="1690" y="1559"/>
                  <a:pt x="1688" y="1566"/>
                  <a:pt x="1682" y="1565"/>
                </a:cubicBezTo>
                <a:cubicBezTo>
                  <a:pt x="1683" y="1562"/>
                  <a:pt x="1685" y="1561"/>
                  <a:pt x="1686" y="1558"/>
                </a:cubicBezTo>
                <a:close/>
                <a:moveTo>
                  <a:pt x="293" y="1563"/>
                </a:moveTo>
                <a:cubicBezTo>
                  <a:pt x="294" y="1563"/>
                  <a:pt x="295" y="1563"/>
                  <a:pt x="296" y="1563"/>
                </a:cubicBezTo>
                <a:cubicBezTo>
                  <a:pt x="296" y="1562"/>
                  <a:pt x="296" y="1561"/>
                  <a:pt x="296" y="1560"/>
                </a:cubicBezTo>
                <a:cubicBezTo>
                  <a:pt x="295" y="1560"/>
                  <a:pt x="294" y="1560"/>
                  <a:pt x="293" y="1560"/>
                </a:cubicBezTo>
                <a:cubicBezTo>
                  <a:pt x="293" y="1561"/>
                  <a:pt x="293" y="1562"/>
                  <a:pt x="293" y="1563"/>
                </a:cubicBezTo>
                <a:close/>
                <a:moveTo>
                  <a:pt x="1183" y="1565"/>
                </a:moveTo>
                <a:cubicBezTo>
                  <a:pt x="1183" y="1570"/>
                  <a:pt x="1188" y="1571"/>
                  <a:pt x="1191" y="1573"/>
                </a:cubicBezTo>
                <a:cubicBezTo>
                  <a:pt x="1193" y="1575"/>
                  <a:pt x="1194" y="1577"/>
                  <a:pt x="1196" y="1579"/>
                </a:cubicBezTo>
                <a:cubicBezTo>
                  <a:pt x="1198" y="1575"/>
                  <a:pt x="1199" y="1576"/>
                  <a:pt x="1197" y="1571"/>
                </a:cubicBezTo>
                <a:cubicBezTo>
                  <a:pt x="1202" y="1570"/>
                  <a:pt x="1206" y="1568"/>
                  <a:pt x="1208" y="1565"/>
                </a:cubicBezTo>
                <a:cubicBezTo>
                  <a:pt x="1204" y="1563"/>
                  <a:pt x="1200" y="1563"/>
                  <a:pt x="1196" y="1565"/>
                </a:cubicBezTo>
                <a:cubicBezTo>
                  <a:pt x="1196" y="1562"/>
                  <a:pt x="1194" y="1561"/>
                  <a:pt x="1193" y="1560"/>
                </a:cubicBezTo>
                <a:cubicBezTo>
                  <a:pt x="1190" y="1562"/>
                  <a:pt x="1185" y="1562"/>
                  <a:pt x="1183" y="1565"/>
                </a:cubicBezTo>
                <a:close/>
                <a:moveTo>
                  <a:pt x="1350" y="1561"/>
                </a:moveTo>
                <a:cubicBezTo>
                  <a:pt x="1348" y="1564"/>
                  <a:pt x="1345" y="1564"/>
                  <a:pt x="1342" y="1565"/>
                </a:cubicBezTo>
                <a:cubicBezTo>
                  <a:pt x="1343" y="1559"/>
                  <a:pt x="1346" y="1561"/>
                  <a:pt x="1350" y="1561"/>
                </a:cubicBezTo>
                <a:close/>
                <a:moveTo>
                  <a:pt x="1713" y="1560"/>
                </a:moveTo>
                <a:cubicBezTo>
                  <a:pt x="1718" y="1562"/>
                  <a:pt x="1713" y="1567"/>
                  <a:pt x="1708" y="1565"/>
                </a:cubicBezTo>
                <a:cubicBezTo>
                  <a:pt x="1708" y="1561"/>
                  <a:pt x="1713" y="1563"/>
                  <a:pt x="1713" y="1560"/>
                </a:cubicBezTo>
                <a:close/>
                <a:moveTo>
                  <a:pt x="395" y="1568"/>
                </a:moveTo>
                <a:cubicBezTo>
                  <a:pt x="393" y="1569"/>
                  <a:pt x="392" y="1571"/>
                  <a:pt x="392" y="1574"/>
                </a:cubicBezTo>
                <a:cubicBezTo>
                  <a:pt x="397" y="1575"/>
                  <a:pt x="401" y="1574"/>
                  <a:pt x="404" y="1573"/>
                </a:cubicBezTo>
                <a:cubicBezTo>
                  <a:pt x="407" y="1573"/>
                  <a:pt x="410" y="1572"/>
                  <a:pt x="407" y="1571"/>
                </a:cubicBezTo>
                <a:cubicBezTo>
                  <a:pt x="404" y="1571"/>
                  <a:pt x="400" y="1571"/>
                  <a:pt x="397" y="1571"/>
                </a:cubicBezTo>
                <a:cubicBezTo>
                  <a:pt x="396" y="1568"/>
                  <a:pt x="399" y="1560"/>
                  <a:pt x="393" y="1561"/>
                </a:cubicBezTo>
                <a:cubicBezTo>
                  <a:pt x="390" y="1562"/>
                  <a:pt x="395" y="1566"/>
                  <a:pt x="395" y="1568"/>
                </a:cubicBezTo>
                <a:close/>
                <a:moveTo>
                  <a:pt x="1220" y="1563"/>
                </a:moveTo>
                <a:cubicBezTo>
                  <a:pt x="1221" y="1566"/>
                  <a:pt x="1221" y="1570"/>
                  <a:pt x="1223" y="1571"/>
                </a:cubicBezTo>
                <a:cubicBezTo>
                  <a:pt x="1226" y="1569"/>
                  <a:pt x="1230" y="1569"/>
                  <a:pt x="1230" y="1563"/>
                </a:cubicBezTo>
                <a:cubicBezTo>
                  <a:pt x="1226" y="1563"/>
                  <a:pt x="1223" y="1560"/>
                  <a:pt x="1220" y="1563"/>
                </a:cubicBezTo>
                <a:close/>
                <a:moveTo>
                  <a:pt x="1467" y="1561"/>
                </a:moveTo>
                <a:cubicBezTo>
                  <a:pt x="1471" y="1561"/>
                  <a:pt x="1474" y="1561"/>
                  <a:pt x="1473" y="1566"/>
                </a:cubicBezTo>
                <a:cubicBezTo>
                  <a:pt x="1470" y="1566"/>
                  <a:pt x="1466" y="1566"/>
                  <a:pt x="1467" y="1561"/>
                </a:cubicBezTo>
                <a:close/>
                <a:moveTo>
                  <a:pt x="344" y="1566"/>
                </a:moveTo>
                <a:cubicBezTo>
                  <a:pt x="344" y="1566"/>
                  <a:pt x="343" y="1563"/>
                  <a:pt x="342" y="1563"/>
                </a:cubicBezTo>
                <a:cubicBezTo>
                  <a:pt x="340" y="1562"/>
                  <a:pt x="339" y="1565"/>
                  <a:pt x="336" y="1565"/>
                </a:cubicBezTo>
                <a:cubicBezTo>
                  <a:pt x="335" y="1564"/>
                  <a:pt x="336" y="1563"/>
                  <a:pt x="333" y="1563"/>
                </a:cubicBezTo>
                <a:cubicBezTo>
                  <a:pt x="333" y="1563"/>
                  <a:pt x="332" y="1564"/>
                  <a:pt x="332" y="1565"/>
                </a:cubicBezTo>
                <a:cubicBezTo>
                  <a:pt x="331" y="1565"/>
                  <a:pt x="329" y="1565"/>
                  <a:pt x="329" y="1566"/>
                </a:cubicBezTo>
                <a:cubicBezTo>
                  <a:pt x="331" y="1569"/>
                  <a:pt x="335" y="1566"/>
                  <a:pt x="338" y="1566"/>
                </a:cubicBezTo>
                <a:cubicBezTo>
                  <a:pt x="339" y="1566"/>
                  <a:pt x="340" y="1568"/>
                  <a:pt x="341" y="1568"/>
                </a:cubicBezTo>
                <a:cubicBezTo>
                  <a:pt x="347" y="1569"/>
                  <a:pt x="349" y="1566"/>
                  <a:pt x="350" y="1563"/>
                </a:cubicBezTo>
                <a:cubicBezTo>
                  <a:pt x="347" y="1561"/>
                  <a:pt x="347" y="1566"/>
                  <a:pt x="344" y="1566"/>
                </a:cubicBezTo>
                <a:close/>
                <a:moveTo>
                  <a:pt x="701" y="1563"/>
                </a:moveTo>
                <a:cubicBezTo>
                  <a:pt x="704" y="1563"/>
                  <a:pt x="705" y="1565"/>
                  <a:pt x="707" y="1565"/>
                </a:cubicBezTo>
                <a:cubicBezTo>
                  <a:pt x="708" y="1567"/>
                  <a:pt x="699" y="1567"/>
                  <a:pt x="701" y="1563"/>
                </a:cubicBezTo>
                <a:close/>
                <a:moveTo>
                  <a:pt x="1154" y="1568"/>
                </a:moveTo>
                <a:cubicBezTo>
                  <a:pt x="1160" y="1570"/>
                  <a:pt x="1160" y="1568"/>
                  <a:pt x="1166" y="1569"/>
                </a:cubicBezTo>
                <a:cubicBezTo>
                  <a:pt x="1167" y="1567"/>
                  <a:pt x="1172" y="1569"/>
                  <a:pt x="1173" y="1566"/>
                </a:cubicBezTo>
                <a:cubicBezTo>
                  <a:pt x="1168" y="1567"/>
                  <a:pt x="1169" y="1561"/>
                  <a:pt x="1163" y="1563"/>
                </a:cubicBezTo>
                <a:cubicBezTo>
                  <a:pt x="1163" y="1565"/>
                  <a:pt x="1163" y="1567"/>
                  <a:pt x="1160" y="1566"/>
                </a:cubicBezTo>
                <a:cubicBezTo>
                  <a:pt x="1158" y="1566"/>
                  <a:pt x="1159" y="1562"/>
                  <a:pt x="1156" y="1563"/>
                </a:cubicBezTo>
                <a:cubicBezTo>
                  <a:pt x="1156" y="1565"/>
                  <a:pt x="1155" y="1567"/>
                  <a:pt x="1154" y="1568"/>
                </a:cubicBezTo>
                <a:close/>
                <a:moveTo>
                  <a:pt x="1450" y="1563"/>
                </a:moveTo>
                <a:cubicBezTo>
                  <a:pt x="1450" y="1566"/>
                  <a:pt x="1446" y="1565"/>
                  <a:pt x="1447" y="1569"/>
                </a:cubicBezTo>
                <a:cubicBezTo>
                  <a:pt x="1442" y="1569"/>
                  <a:pt x="1444" y="1562"/>
                  <a:pt x="1450" y="1563"/>
                </a:cubicBezTo>
                <a:close/>
                <a:moveTo>
                  <a:pt x="1675" y="1566"/>
                </a:moveTo>
                <a:cubicBezTo>
                  <a:pt x="1678" y="1564"/>
                  <a:pt x="1681" y="1571"/>
                  <a:pt x="1682" y="1566"/>
                </a:cubicBezTo>
                <a:cubicBezTo>
                  <a:pt x="1680" y="1566"/>
                  <a:pt x="1680" y="1564"/>
                  <a:pt x="1678" y="1563"/>
                </a:cubicBezTo>
                <a:cubicBezTo>
                  <a:pt x="1679" y="1566"/>
                  <a:pt x="1669" y="1564"/>
                  <a:pt x="1675" y="1566"/>
                </a:cubicBezTo>
                <a:close/>
                <a:moveTo>
                  <a:pt x="360" y="1571"/>
                </a:moveTo>
                <a:cubicBezTo>
                  <a:pt x="361" y="1571"/>
                  <a:pt x="365" y="1570"/>
                  <a:pt x="364" y="1566"/>
                </a:cubicBezTo>
                <a:cubicBezTo>
                  <a:pt x="360" y="1565"/>
                  <a:pt x="360" y="1568"/>
                  <a:pt x="356" y="1568"/>
                </a:cubicBezTo>
                <a:cubicBezTo>
                  <a:pt x="359" y="1564"/>
                  <a:pt x="351" y="1563"/>
                  <a:pt x="352" y="1566"/>
                </a:cubicBezTo>
                <a:cubicBezTo>
                  <a:pt x="354" y="1568"/>
                  <a:pt x="356" y="1571"/>
                  <a:pt x="360" y="1571"/>
                </a:cubicBezTo>
                <a:close/>
                <a:moveTo>
                  <a:pt x="424" y="1565"/>
                </a:moveTo>
                <a:cubicBezTo>
                  <a:pt x="419" y="1563"/>
                  <a:pt x="422" y="1570"/>
                  <a:pt x="421" y="1573"/>
                </a:cubicBezTo>
                <a:cubicBezTo>
                  <a:pt x="419" y="1573"/>
                  <a:pt x="413" y="1571"/>
                  <a:pt x="414" y="1574"/>
                </a:cubicBezTo>
                <a:cubicBezTo>
                  <a:pt x="415" y="1576"/>
                  <a:pt x="430" y="1581"/>
                  <a:pt x="429" y="1574"/>
                </a:cubicBezTo>
                <a:cubicBezTo>
                  <a:pt x="427" y="1568"/>
                  <a:pt x="424" y="1579"/>
                  <a:pt x="423" y="1574"/>
                </a:cubicBezTo>
                <a:cubicBezTo>
                  <a:pt x="426" y="1574"/>
                  <a:pt x="423" y="1567"/>
                  <a:pt x="424" y="1565"/>
                </a:cubicBezTo>
                <a:close/>
                <a:moveTo>
                  <a:pt x="1051" y="1573"/>
                </a:moveTo>
                <a:cubicBezTo>
                  <a:pt x="1053" y="1574"/>
                  <a:pt x="1057" y="1574"/>
                  <a:pt x="1056" y="1579"/>
                </a:cubicBezTo>
                <a:cubicBezTo>
                  <a:pt x="1055" y="1581"/>
                  <a:pt x="1054" y="1581"/>
                  <a:pt x="1052" y="1582"/>
                </a:cubicBezTo>
                <a:cubicBezTo>
                  <a:pt x="1045" y="1579"/>
                  <a:pt x="1039" y="1582"/>
                  <a:pt x="1036" y="1588"/>
                </a:cubicBezTo>
                <a:cubicBezTo>
                  <a:pt x="1038" y="1591"/>
                  <a:pt x="1043" y="1589"/>
                  <a:pt x="1043" y="1593"/>
                </a:cubicBezTo>
                <a:cubicBezTo>
                  <a:pt x="1045" y="1596"/>
                  <a:pt x="1043" y="1602"/>
                  <a:pt x="1048" y="1601"/>
                </a:cubicBezTo>
                <a:cubicBezTo>
                  <a:pt x="1053" y="1600"/>
                  <a:pt x="1046" y="1592"/>
                  <a:pt x="1049" y="1593"/>
                </a:cubicBezTo>
                <a:cubicBezTo>
                  <a:pt x="1056" y="1593"/>
                  <a:pt x="1059" y="1589"/>
                  <a:pt x="1060" y="1584"/>
                </a:cubicBezTo>
                <a:cubicBezTo>
                  <a:pt x="1055" y="1579"/>
                  <a:pt x="1061" y="1571"/>
                  <a:pt x="1056" y="1565"/>
                </a:cubicBezTo>
                <a:cubicBezTo>
                  <a:pt x="1054" y="1567"/>
                  <a:pt x="1052" y="1569"/>
                  <a:pt x="1051" y="1573"/>
                </a:cubicBezTo>
                <a:close/>
                <a:moveTo>
                  <a:pt x="1043" y="1585"/>
                </a:moveTo>
                <a:cubicBezTo>
                  <a:pt x="1048" y="1590"/>
                  <a:pt x="1048" y="1579"/>
                  <a:pt x="1043" y="1585"/>
                </a:cubicBezTo>
                <a:close/>
                <a:moveTo>
                  <a:pt x="1068" y="1568"/>
                </a:moveTo>
                <a:cubicBezTo>
                  <a:pt x="1066" y="1575"/>
                  <a:pt x="1067" y="1581"/>
                  <a:pt x="1068" y="1588"/>
                </a:cubicBezTo>
                <a:cubicBezTo>
                  <a:pt x="1074" y="1591"/>
                  <a:pt x="1071" y="1582"/>
                  <a:pt x="1072" y="1579"/>
                </a:cubicBezTo>
                <a:cubicBezTo>
                  <a:pt x="1073" y="1579"/>
                  <a:pt x="1074" y="1579"/>
                  <a:pt x="1074" y="1579"/>
                </a:cubicBezTo>
                <a:cubicBezTo>
                  <a:pt x="1075" y="1578"/>
                  <a:pt x="1076" y="1574"/>
                  <a:pt x="1076" y="1573"/>
                </a:cubicBezTo>
                <a:cubicBezTo>
                  <a:pt x="1076" y="1571"/>
                  <a:pt x="1074" y="1571"/>
                  <a:pt x="1074" y="1569"/>
                </a:cubicBezTo>
                <a:cubicBezTo>
                  <a:pt x="1073" y="1568"/>
                  <a:pt x="1074" y="1565"/>
                  <a:pt x="1072" y="1565"/>
                </a:cubicBezTo>
                <a:cubicBezTo>
                  <a:pt x="1072" y="1567"/>
                  <a:pt x="1070" y="1568"/>
                  <a:pt x="1068" y="1568"/>
                </a:cubicBezTo>
                <a:close/>
                <a:moveTo>
                  <a:pt x="1131" y="1573"/>
                </a:moveTo>
                <a:cubicBezTo>
                  <a:pt x="1134" y="1573"/>
                  <a:pt x="1134" y="1570"/>
                  <a:pt x="1136" y="1569"/>
                </a:cubicBezTo>
                <a:cubicBezTo>
                  <a:pt x="1138" y="1569"/>
                  <a:pt x="1143" y="1571"/>
                  <a:pt x="1142" y="1566"/>
                </a:cubicBezTo>
                <a:cubicBezTo>
                  <a:pt x="1138" y="1566"/>
                  <a:pt x="1133" y="1567"/>
                  <a:pt x="1131" y="1565"/>
                </a:cubicBezTo>
                <a:cubicBezTo>
                  <a:pt x="1130" y="1570"/>
                  <a:pt x="1130" y="1568"/>
                  <a:pt x="1131" y="1573"/>
                </a:cubicBezTo>
                <a:close/>
                <a:moveTo>
                  <a:pt x="438" y="1576"/>
                </a:moveTo>
                <a:cubicBezTo>
                  <a:pt x="440" y="1573"/>
                  <a:pt x="445" y="1574"/>
                  <a:pt x="443" y="1568"/>
                </a:cubicBezTo>
                <a:cubicBezTo>
                  <a:pt x="440" y="1568"/>
                  <a:pt x="437" y="1567"/>
                  <a:pt x="437" y="1569"/>
                </a:cubicBezTo>
                <a:cubicBezTo>
                  <a:pt x="442" y="1570"/>
                  <a:pt x="433" y="1575"/>
                  <a:pt x="438" y="1576"/>
                </a:cubicBezTo>
                <a:close/>
                <a:moveTo>
                  <a:pt x="1005" y="1579"/>
                </a:moveTo>
                <a:cubicBezTo>
                  <a:pt x="1011" y="1578"/>
                  <a:pt x="1015" y="1575"/>
                  <a:pt x="1020" y="1574"/>
                </a:cubicBezTo>
                <a:cubicBezTo>
                  <a:pt x="1022" y="1576"/>
                  <a:pt x="1024" y="1577"/>
                  <a:pt x="1026" y="1577"/>
                </a:cubicBezTo>
                <a:cubicBezTo>
                  <a:pt x="1028" y="1578"/>
                  <a:pt x="1031" y="1580"/>
                  <a:pt x="1034" y="1579"/>
                </a:cubicBezTo>
                <a:cubicBezTo>
                  <a:pt x="1032" y="1573"/>
                  <a:pt x="1038" y="1576"/>
                  <a:pt x="1039" y="1573"/>
                </a:cubicBezTo>
                <a:cubicBezTo>
                  <a:pt x="1033" y="1568"/>
                  <a:pt x="1022" y="1567"/>
                  <a:pt x="1012" y="1568"/>
                </a:cubicBezTo>
                <a:cubicBezTo>
                  <a:pt x="1007" y="1568"/>
                  <a:pt x="1002" y="1574"/>
                  <a:pt x="999" y="1569"/>
                </a:cubicBezTo>
                <a:cubicBezTo>
                  <a:pt x="999" y="1571"/>
                  <a:pt x="999" y="1573"/>
                  <a:pt x="999" y="1574"/>
                </a:cubicBezTo>
                <a:cubicBezTo>
                  <a:pt x="1003" y="1574"/>
                  <a:pt x="1006" y="1574"/>
                  <a:pt x="1005" y="1579"/>
                </a:cubicBezTo>
                <a:close/>
                <a:moveTo>
                  <a:pt x="1106" y="1568"/>
                </a:moveTo>
                <a:cubicBezTo>
                  <a:pt x="1103" y="1571"/>
                  <a:pt x="1100" y="1571"/>
                  <a:pt x="1096" y="1569"/>
                </a:cubicBezTo>
                <a:cubicBezTo>
                  <a:pt x="1093" y="1572"/>
                  <a:pt x="1097" y="1576"/>
                  <a:pt x="1097" y="1581"/>
                </a:cubicBezTo>
                <a:cubicBezTo>
                  <a:pt x="1104" y="1581"/>
                  <a:pt x="1101" y="1572"/>
                  <a:pt x="1106" y="1571"/>
                </a:cubicBezTo>
                <a:cubicBezTo>
                  <a:pt x="1108" y="1572"/>
                  <a:pt x="1106" y="1575"/>
                  <a:pt x="1106" y="1577"/>
                </a:cubicBezTo>
                <a:cubicBezTo>
                  <a:pt x="1107" y="1579"/>
                  <a:pt x="1108" y="1579"/>
                  <a:pt x="1108" y="1581"/>
                </a:cubicBezTo>
                <a:cubicBezTo>
                  <a:pt x="1108" y="1581"/>
                  <a:pt x="1106" y="1582"/>
                  <a:pt x="1106" y="1584"/>
                </a:cubicBezTo>
                <a:cubicBezTo>
                  <a:pt x="1107" y="1585"/>
                  <a:pt x="1108" y="1586"/>
                  <a:pt x="1109" y="1587"/>
                </a:cubicBezTo>
                <a:cubicBezTo>
                  <a:pt x="1112" y="1584"/>
                  <a:pt x="1112" y="1578"/>
                  <a:pt x="1114" y="1574"/>
                </a:cubicBezTo>
                <a:cubicBezTo>
                  <a:pt x="1110" y="1573"/>
                  <a:pt x="1110" y="1569"/>
                  <a:pt x="1106" y="1568"/>
                </a:cubicBezTo>
                <a:close/>
                <a:moveTo>
                  <a:pt x="1116" y="1571"/>
                </a:moveTo>
                <a:cubicBezTo>
                  <a:pt x="1117" y="1571"/>
                  <a:pt x="1118" y="1571"/>
                  <a:pt x="1119" y="1571"/>
                </a:cubicBezTo>
                <a:cubicBezTo>
                  <a:pt x="1119" y="1570"/>
                  <a:pt x="1119" y="1569"/>
                  <a:pt x="1119" y="1568"/>
                </a:cubicBezTo>
                <a:cubicBezTo>
                  <a:pt x="1118" y="1568"/>
                  <a:pt x="1117" y="1568"/>
                  <a:pt x="1116" y="1568"/>
                </a:cubicBezTo>
                <a:cubicBezTo>
                  <a:pt x="1116" y="1569"/>
                  <a:pt x="1116" y="1570"/>
                  <a:pt x="1116" y="1571"/>
                </a:cubicBezTo>
                <a:close/>
                <a:moveTo>
                  <a:pt x="1268" y="1571"/>
                </a:moveTo>
                <a:cubicBezTo>
                  <a:pt x="1269" y="1571"/>
                  <a:pt x="1270" y="1571"/>
                  <a:pt x="1271" y="1571"/>
                </a:cubicBezTo>
                <a:cubicBezTo>
                  <a:pt x="1271" y="1570"/>
                  <a:pt x="1271" y="1569"/>
                  <a:pt x="1271" y="1568"/>
                </a:cubicBezTo>
                <a:cubicBezTo>
                  <a:pt x="1270" y="1568"/>
                  <a:pt x="1269" y="1568"/>
                  <a:pt x="1268" y="1568"/>
                </a:cubicBezTo>
                <a:cubicBezTo>
                  <a:pt x="1268" y="1569"/>
                  <a:pt x="1268" y="1570"/>
                  <a:pt x="1268" y="1571"/>
                </a:cubicBezTo>
                <a:close/>
                <a:moveTo>
                  <a:pt x="296" y="1569"/>
                </a:moveTo>
                <a:cubicBezTo>
                  <a:pt x="298" y="1574"/>
                  <a:pt x="294" y="1573"/>
                  <a:pt x="294" y="1576"/>
                </a:cubicBezTo>
                <a:cubicBezTo>
                  <a:pt x="295" y="1576"/>
                  <a:pt x="296" y="1578"/>
                  <a:pt x="297" y="1579"/>
                </a:cubicBezTo>
                <a:cubicBezTo>
                  <a:pt x="298" y="1580"/>
                  <a:pt x="301" y="1580"/>
                  <a:pt x="300" y="1584"/>
                </a:cubicBezTo>
                <a:cubicBezTo>
                  <a:pt x="298" y="1584"/>
                  <a:pt x="295" y="1584"/>
                  <a:pt x="293" y="1584"/>
                </a:cubicBezTo>
                <a:cubicBezTo>
                  <a:pt x="292" y="1589"/>
                  <a:pt x="297" y="1589"/>
                  <a:pt x="302" y="1588"/>
                </a:cubicBezTo>
                <a:cubicBezTo>
                  <a:pt x="302" y="1583"/>
                  <a:pt x="310" y="1585"/>
                  <a:pt x="311" y="1581"/>
                </a:cubicBezTo>
                <a:cubicBezTo>
                  <a:pt x="309" y="1579"/>
                  <a:pt x="308" y="1576"/>
                  <a:pt x="306" y="1574"/>
                </a:cubicBezTo>
                <a:cubicBezTo>
                  <a:pt x="304" y="1574"/>
                  <a:pt x="302" y="1574"/>
                  <a:pt x="300" y="1574"/>
                </a:cubicBezTo>
                <a:cubicBezTo>
                  <a:pt x="298" y="1574"/>
                  <a:pt x="297" y="1576"/>
                  <a:pt x="297" y="1574"/>
                </a:cubicBezTo>
                <a:cubicBezTo>
                  <a:pt x="300" y="1574"/>
                  <a:pt x="300" y="1570"/>
                  <a:pt x="296" y="1569"/>
                </a:cubicBezTo>
                <a:close/>
                <a:moveTo>
                  <a:pt x="380" y="1573"/>
                </a:moveTo>
                <a:cubicBezTo>
                  <a:pt x="383" y="1573"/>
                  <a:pt x="387" y="1573"/>
                  <a:pt x="391" y="1573"/>
                </a:cubicBezTo>
                <a:cubicBezTo>
                  <a:pt x="390" y="1572"/>
                  <a:pt x="390" y="1570"/>
                  <a:pt x="390" y="1569"/>
                </a:cubicBezTo>
                <a:cubicBezTo>
                  <a:pt x="387" y="1569"/>
                  <a:pt x="383" y="1569"/>
                  <a:pt x="380" y="1569"/>
                </a:cubicBezTo>
                <a:cubicBezTo>
                  <a:pt x="380" y="1570"/>
                  <a:pt x="380" y="1572"/>
                  <a:pt x="380" y="1573"/>
                </a:cubicBezTo>
                <a:close/>
                <a:moveTo>
                  <a:pt x="712" y="1571"/>
                </a:moveTo>
                <a:cubicBezTo>
                  <a:pt x="712" y="1575"/>
                  <a:pt x="713" y="1573"/>
                  <a:pt x="715" y="1573"/>
                </a:cubicBezTo>
                <a:cubicBezTo>
                  <a:pt x="718" y="1573"/>
                  <a:pt x="723" y="1574"/>
                  <a:pt x="723" y="1571"/>
                </a:cubicBezTo>
                <a:cubicBezTo>
                  <a:pt x="720" y="1568"/>
                  <a:pt x="716" y="1570"/>
                  <a:pt x="712" y="1571"/>
                </a:cubicBezTo>
                <a:close/>
                <a:moveTo>
                  <a:pt x="831" y="1584"/>
                </a:moveTo>
                <a:cubicBezTo>
                  <a:pt x="836" y="1583"/>
                  <a:pt x="836" y="1578"/>
                  <a:pt x="839" y="1574"/>
                </a:cubicBezTo>
                <a:cubicBezTo>
                  <a:pt x="834" y="1575"/>
                  <a:pt x="837" y="1568"/>
                  <a:pt x="832" y="1569"/>
                </a:cubicBezTo>
                <a:cubicBezTo>
                  <a:pt x="829" y="1574"/>
                  <a:pt x="827" y="1579"/>
                  <a:pt x="831" y="1584"/>
                </a:cubicBezTo>
                <a:close/>
                <a:moveTo>
                  <a:pt x="846" y="1577"/>
                </a:moveTo>
                <a:cubicBezTo>
                  <a:pt x="847" y="1574"/>
                  <a:pt x="852" y="1576"/>
                  <a:pt x="851" y="1571"/>
                </a:cubicBezTo>
                <a:cubicBezTo>
                  <a:pt x="849" y="1571"/>
                  <a:pt x="849" y="1569"/>
                  <a:pt x="846" y="1569"/>
                </a:cubicBezTo>
                <a:cubicBezTo>
                  <a:pt x="848" y="1573"/>
                  <a:pt x="842" y="1576"/>
                  <a:pt x="846" y="1577"/>
                </a:cubicBezTo>
                <a:close/>
                <a:moveTo>
                  <a:pt x="940" y="1571"/>
                </a:moveTo>
                <a:cubicBezTo>
                  <a:pt x="943" y="1577"/>
                  <a:pt x="933" y="1572"/>
                  <a:pt x="934" y="1576"/>
                </a:cubicBezTo>
                <a:cubicBezTo>
                  <a:pt x="937" y="1577"/>
                  <a:pt x="932" y="1578"/>
                  <a:pt x="936" y="1581"/>
                </a:cubicBezTo>
                <a:cubicBezTo>
                  <a:pt x="934" y="1582"/>
                  <a:pt x="930" y="1582"/>
                  <a:pt x="928" y="1584"/>
                </a:cubicBezTo>
                <a:cubicBezTo>
                  <a:pt x="926" y="1580"/>
                  <a:pt x="928" y="1572"/>
                  <a:pt x="923" y="1571"/>
                </a:cubicBezTo>
                <a:cubicBezTo>
                  <a:pt x="923" y="1574"/>
                  <a:pt x="918" y="1572"/>
                  <a:pt x="919" y="1576"/>
                </a:cubicBezTo>
                <a:cubicBezTo>
                  <a:pt x="923" y="1574"/>
                  <a:pt x="920" y="1579"/>
                  <a:pt x="922" y="1581"/>
                </a:cubicBezTo>
                <a:cubicBezTo>
                  <a:pt x="924" y="1584"/>
                  <a:pt x="930" y="1586"/>
                  <a:pt x="931" y="1592"/>
                </a:cubicBezTo>
                <a:cubicBezTo>
                  <a:pt x="939" y="1596"/>
                  <a:pt x="944" y="1589"/>
                  <a:pt x="951" y="1587"/>
                </a:cubicBezTo>
                <a:cubicBezTo>
                  <a:pt x="954" y="1580"/>
                  <a:pt x="948" y="1579"/>
                  <a:pt x="951" y="1574"/>
                </a:cubicBezTo>
                <a:cubicBezTo>
                  <a:pt x="955" y="1575"/>
                  <a:pt x="954" y="1580"/>
                  <a:pt x="960" y="1579"/>
                </a:cubicBezTo>
                <a:cubicBezTo>
                  <a:pt x="961" y="1581"/>
                  <a:pt x="962" y="1583"/>
                  <a:pt x="963" y="1584"/>
                </a:cubicBezTo>
                <a:cubicBezTo>
                  <a:pt x="965" y="1579"/>
                  <a:pt x="966" y="1575"/>
                  <a:pt x="966" y="1569"/>
                </a:cubicBezTo>
                <a:cubicBezTo>
                  <a:pt x="960" y="1568"/>
                  <a:pt x="955" y="1571"/>
                  <a:pt x="954" y="1571"/>
                </a:cubicBezTo>
                <a:cubicBezTo>
                  <a:pt x="952" y="1572"/>
                  <a:pt x="952" y="1571"/>
                  <a:pt x="951" y="1573"/>
                </a:cubicBezTo>
                <a:cubicBezTo>
                  <a:pt x="947" y="1576"/>
                  <a:pt x="946" y="1569"/>
                  <a:pt x="945" y="1569"/>
                </a:cubicBezTo>
                <a:cubicBezTo>
                  <a:pt x="944" y="1571"/>
                  <a:pt x="942" y="1571"/>
                  <a:pt x="940" y="1571"/>
                </a:cubicBezTo>
                <a:close/>
                <a:moveTo>
                  <a:pt x="1333" y="1574"/>
                </a:moveTo>
                <a:cubicBezTo>
                  <a:pt x="1334" y="1574"/>
                  <a:pt x="1337" y="1574"/>
                  <a:pt x="1337" y="1576"/>
                </a:cubicBezTo>
                <a:cubicBezTo>
                  <a:pt x="1342" y="1574"/>
                  <a:pt x="1346" y="1572"/>
                  <a:pt x="1350" y="1569"/>
                </a:cubicBezTo>
                <a:cubicBezTo>
                  <a:pt x="1342" y="1569"/>
                  <a:pt x="1336" y="1570"/>
                  <a:pt x="1333" y="1574"/>
                </a:cubicBezTo>
                <a:close/>
                <a:moveTo>
                  <a:pt x="1176" y="1590"/>
                </a:moveTo>
                <a:cubicBezTo>
                  <a:pt x="1176" y="1583"/>
                  <a:pt x="1183" y="1584"/>
                  <a:pt x="1185" y="1579"/>
                </a:cubicBezTo>
                <a:cubicBezTo>
                  <a:pt x="1180" y="1580"/>
                  <a:pt x="1184" y="1572"/>
                  <a:pt x="1180" y="1571"/>
                </a:cubicBezTo>
                <a:cubicBezTo>
                  <a:pt x="1180" y="1575"/>
                  <a:pt x="1178" y="1569"/>
                  <a:pt x="1174" y="1571"/>
                </a:cubicBezTo>
                <a:cubicBezTo>
                  <a:pt x="1175" y="1577"/>
                  <a:pt x="1172" y="1587"/>
                  <a:pt x="1176" y="1590"/>
                </a:cubicBezTo>
                <a:close/>
                <a:moveTo>
                  <a:pt x="1604" y="1571"/>
                </a:moveTo>
                <a:cubicBezTo>
                  <a:pt x="1607" y="1571"/>
                  <a:pt x="1604" y="1578"/>
                  <a:pt x="1603" y="1579"/>
                </a:cubicBezTo>
                <a:cubicBezTo>
                  <a:pt x="1599" y="1578"/>
                  <a:pt x="1605" y="1575"/>
                  <a:pt x="1604" y="1571"/>
                </a:cubicBezTo>
                <a:close/>
                <a:moveTo>
                  <a:pt x="488" y="1573"/>
                </a:moveTo>
                <a:cubicBezTo>
                  <a:pt x="495" y="1574"/>
                  <a:pt x="487" y="1582"/>
                  <a:pt x="488" y="1573"/>
                </a:cubicBezTo>
                <a:close/>
                <a:moveTo>
                  <a:pt x="505" y="1582"/>
                </a:moveTo>
                <a:cubicBezTo>
                  <a:pt x="506" y="1578"/>
                  <a:pt x="516" y="1583"/>
                  <a:pt x="514" y="1576"/>
                </a:cubicBezTo>
                <a:cubicBezTo>
                  <a:pt x="507" y="1579"/>
                  <a:pt x="501" y="1571"/>
                  <a:pt x="498" y="1574"/>
                </a:cubicBezTo>
                <a:cubicBezTo>
                  <a:pt x="500" y="1574"/>
                  <a:pt x="500" y="1577"/>
                  <a:pt x="500" y="1579"/>
                </a:cubicBezTo>
                <a:cubicBezTo>
                  <a:pt x="508" y="1576"/>
                  <a:pt x="501" y="1579"/>
                  <a:pt x="505" y="1582"/>
                </a:cubicBezTo>
                <a:close/>
                <a:moveTo>
                  <a:pt x="534" y="1576"/>
                </a:moveTo>
                <a:cubicBezTo>
                  <a:pt x="530" y="1576"/>
                  <a:pt x="526" y="1575"/>
                  <a:pt x="526" y="1579"/>
                </a:cubicBezTo>
                <a:cubicBezTo>
                  <a:pt x="528" y="1580"/>
                  <a:pt x="529" y="1582"/>
                  <a:pt x="529" y="1585"/>
                </a:cubicBezTo>
                <a:cubicBezTo>
                  <a:pt x="535" y="1585"/>
                  <a:pt x="537" y="1588"/>
                  <a:pt x="543" y="1587"/>
                </a:cubicBezTo>
                <a:cubicBezTo>
                  <a:pt x="542" y="1582"/>
                  <a:pt x="545" y="1581"/>
                  <a:pt x="546" y="1579"/>
                </a:cubicBezTo>
                <a:cubicBezTo>
                  <a:pt x="544" y="1579"/>
                  <a:pt x="545" y="1575"/>
                  <a:pt x="544" y="1573"/>
                </a:cubicBezTo>
                <a:cubicBezTo>
                  <a:pt x="540" y="1572"/>
                  <a:pt x="537" y="1575"/>
                  <a:pt x="534" y="1576"/>
                </a:cubicBezTo>
                <a:close/>
                <a:moveTo>
                  <a:pt x="997" y="1579"/>
                </a:moveTo>
                <a:cubicBezTo>
                  <a:pt x="994" y="1578"/>
                  <a:pt x="996" y="1573"/>
                  <a:pt x="991" y="1574"/>
                </a:cubicBezTo>
                <a:cubicBezTo>
                  <a:pt x="993" y="1569"/>
                  <a:pt x="1002" y="1575"/>
                  <a:pt x="997" y="1579"/>
                </a:cubicBezTo>
                <a:close/>
                <a:moveTo>
                  <a:pt x="651" y="1579"/>
                </a:moveTo>
                <a:cubicBezTo>
                  <a:pt x="652" y="1582"/>
                  <a:pt x="652" y="1588"/>
                  <a:pt x="656" y="1588"/>
                </a:cubicBezTo>
                <a:cubicBezTo>
                  <a:pt x="659" y="1584"/>
                  <a:pt x="662" y="1577"/>
                  <a:pt x="655" y="1574"/>
                </a:cubicBezTo>
                <a:cubicBezTo>
                  <a:pt x="656" y="1578"/>
                  <a:pt x="654" y="1579"/>
                  <a:pt x="651" y="1579"/>
                </a:cubicBezTo>
                <a:close/>
                <a:moveTo>
                  <a:pt x="785" y="1576"/>
                </a:moveTo>
                <a:cubicBezTo>
                  <a:pt x="787" y="1581"/>
                  <a:pt x="784" y="1592"/>
                  <a:pt x="791" y="1593"/>
                </a:cubicBezTo>
                <a:cubicBezTo>
                  <a:pt x="796" y="1595"/>
                  <a:pt x="793" y="1588"/>
                  <a:pt x="797" y="1588"/>
                </a:cubicBezTo>
                <a:cubicBezTo>
                  <a:pt x="797" y="1582"/>
                  <a:pt x="794" y="1580"/>
                  <a:pt x="799" y="1576"/>
                </a:cubicBezTo>
                <a:cubicBezTo>
                  <a:pt x="793" y="1577"/>
                  <a:pt x="789" y="1572"/>
                  <a:pt x="785" y="1576"/>
                </a:cubicBezTo>
                <a:close/>
                <a:moveTo>
                  <a:pt x="817" y="1577"/>
                </a:moveTo>
                <a:cubicBezTo>
                  <a:pt x="817" y="1579"/>
                  <a:pt x="817" y="1582"/>
                  <a:pt x="817" y="1584"/>
                </a:cubicBezTo>
                <a:cubicBezTo>
                  <a:pt x="817" y="1586"/>
                  <a:pt x="813" y="1585"/>
                  <a:pt x="814" y="1588"/>
                </a:cubicBezTo>
                <a:cubicBezTo>
                  <a:pt x="816" y="1591"/>
                  <a:pt x="819" y="1592"/>
                  <a:pt x="823" y="1592"/>
                </a:cubicBezTo>
                <a:cubicBezTo>
                  <a:pt x="827" y="1585"/>
                  <a:pt x="823" y="1580"/>
                  <a:pt x="822" y="1574"/>
                </a:cubicBezTo>
                <a:cubicBezTo>
                  <a:pt x="819" y="1575"/>
                  <a:pt x="814" y="1572"/>
                  <a:pt x="814" y="1576"/>
                </a:cubicBezTo>
                <a:cubicBezTo>
                  <a:pt x="815" y="1576"/>
                  <a:pt x="817" y="1576"/>
                  <a:pt x="817" y="1577"/>
                </a:cubicBezTo>
                <a:close/>
                <a:moveTo>
                  <a:pt x="1136" y="1587"/>
                </a:moveTo>
                <a:cubicBezTo>
                  <a:pt x="1138" y="1587"/>
                  <a:pt x="1140" y="1587"/>
                  <a:pt x="1142" y="1587"/>
                </a:cubicBezTo>
                <a:cubicBezTo>
                  <a:pt x="1142" y="1585"/>
                  <a:pt x="1142" y="1584"/>
                  <a:pt x="1142" y="1582"/>
                </a:cubicBezTo>
                <a:cubicBezTo>
                  <a:pt x="1142" y="1581"/>
                  <a:pt x="1140" y="1581"/>
                  <a:pt x="1140" y="1581"/>
                </a:cubicBezTo>
                <a:cubicBezTo>
                  <a:pt x="1140" y="1578"/>
                  <a:pt x="1142" y="1573"/>
                  <a:pt x="1137" y="1574"/>
                </a:cubicBezTo>
                <a:cubicBezTo>
                  <a:pt x="1134" y="1579"/>
                  <a:pt x="1138" y="1581"/>
                  <a:pt x="1136" y="1587"/>
                </a:cubicBezTo>
                <a:close/>
                <a:moveTo>
                  <a:pt x="1157" y="1577"/>
                </a:moveTo>
                <a:cubicBezTo>
                  <a:pt x="1159" y="1580"/>
                  <a:pt x="1157" y="1587"/>
                  <a:pt x="1160" y="1588"/>
                </a:cubicBezTo>
                <a:cubicBezTo>
                  <a:pt x="1160" y="1584"/>
                  <a:pt x="1163" y="1583"/>
                  <a:pt x="1163" y="1581"/>
                </a:cubicBezTo>
                <a:cubicBezTo>
                  <a:pt x="1163" y="1581"/>
                  <a:pt x="1162" y="1579"/>
                  <a:pt x="1162" y="1577"/>
                </a:cubicBezTo>
                <a:cubicBezTo>
                  <a:pt x="1162" y="1576"/>
                  <a:pt x="1163" y="1575"/>
                  <a:pt x="1163" y="1574"/>
                </a:cubicBezTo>
                <a:cubicBezTo>
                  <a:pt x="1159" y="1573"/>
                  <a:pt x="1160" y="1577"/>
                  <a:pt x="1157" y="1577"/>
                </a:cubicBezTo>
                <a:close/>
                <a:moveTo>
                  <a:pt x="1223" y="1574"/>
                </a:moveTo>
                <a:cubicBezTo>
                  <a:pt x="1229" y="1575"/>
                  <a:pt x="1225" y="1584"/>
                  <a:pt x="1220" y="1584"/>
                </a:cubicBezTo>
                <a:cubicBezTo>
                  <a:pt x="1219" y="1579"/>
                  <a:pt x="1225" y="1580"/>
                  <a:pt x="1223" y="1574"/>
                </a:cubicBezTo>
                <a:close/>
                <a:moveTo>
                  <a:pt x="640" y="1584"/>
                </a:moveTo>
                <a:cubicBezTo>
                  <a:pt x="635" y="1582"/>
                  <a:pt x="632" y="1588"/>
                  <a:pt x="637" y="1588"/>
                </a:cubicBezTo>
                <a:cubicBezTo>
                  <a:pt x="636" y="1580"/>
                  <a:pt x="644" y="1589"/>
                  <a:pt x="645" y="1588"/>
                </a:cubicBezTo>
                <a:cubicBezTo>
                  <a:pt x="649" y="1586"/>
                  <a:pt x="643" y="1584"/>
                  <a:pt x="643" y="1582"/>
                </a:cubicBezTo>
                <a:cubicBezTo>
                  <a:pt x="645" y="1582"/>
                  <a:pt x="648" y="1582"/>
                  <a:pt x="648" y="1581"/>
                </a:cubicBezTo>
                <a:cubicBezTo>
                  <a:pt x="644" y="1581"/>
                  <a:pt x="646" y="1576"/>
                  <a:pt x="643" y="1576"/>
                </a:cubicBezTo>
                <a:cubicBezTo>
                  <a:pt x="642" y="1579"/>
                  <a:pt x="639" y="1579"/>
                  <a:pt x="640" y="1584"/>
                </a:cubicBezTo>
                <a:close/>
                <a:moveTo>
                  <a:pt x="700" y="1590"/>
                </a:moveTo>
                <a:cubicBezTo>
                  <a:pt x="702" y="1591"/>
                  <a:pt x="707" y="1589"/>
                  <a:pt x="708" y="1590"/>
                </a:cubicBezTo>
                <a:cubicBezTo>
                  <a:pt x="708" y="1590"/>
                  <a:pt x="708" y="1593"/>
                  <a:pt x="708" y="1593"/>
                </a:cubicBezTo>
                <a:cubicBezTo>
                  <a:pt x="714" y="1595"/>
                  <a:pt x="722" y="1594"/>
                  <a:pt x="728" y="1595"/>
                </a:cubicBezTo>
                <a:cubicBezTo>
                  <a:pt x="732" y="1595"/>
                  <a:pt x="734" y="1598"/>
                  <a:pt x="737" y="1596"/>
                </a:cubicBezTo>
                <a:cubicBezTo>
                  <a:pt x="737" y="1594"/>
                  <a:pt x="737" y="1591"/>
                  <a:pt x="737" y="1588"/>
                </a:cubicBezTo>
                <a:cubicBezTo>
                  <a:pt x="732" y="1590"/>
                  <a:pt x="731" y="1587"/>
                  <a:pt x="729" y="1585"/>
                </a:cubicBezTo>
                <a:cubicBezTo>
                  <a:pt x="729" y="1585"/>
                  <a:pt x="727" y="1586"/>
                  <a:pt x="726" y="1585"/>
                </a:cubicBezTo>
                <a:cubicBezTo>
                  <a:pt x="723" y="1582"/>
                  <a:pt x="722" y="1577"/>
                  <a:pt x="720" y="1576"/>
                </a:cubicBezTo>
                <a:cubicBezTo>
                  <a:pt x="719" y="1578"/>
                  <a:pt x="718" y="1575"/>
                  <a:pt x="715" y="1576"/>
                </a:cubicBezTo>
                <a:cubicBezTo>
                  <a:pt x="713" y="1577"/>
                  <a:pt x="715" y="1582"/>
                  <a:pt x="712" y="1582"/>
                </a:cubicBezTo>
                <a:cubicBezTo>
                  <a:pt x="710" y="1582"/>
                  <a:pt x="707" y="1583"/>
                  <a:pt x="706" y="1585"/>
                </a:cubicBezTo>
                <a:cubicBezTo>
                  <a:pt x="708" y="1586"/>
                  <a:pt x="709" y="1585"/>
                  <a:pt x="710" y="1587"/>
                </a:cubicBezTo>
                <a:cubicBezTo>
                  <a:pt x="705" y="1585"/>
                  <a:pt x="702" y="1585"/>
                  <a:pt x="700" y="1590"/>
                </a:cubicBezTo>
                <a:close/>
                <a:moveTo>
                  <a:pt x="713" y="1590"/>
                </a:moveTo>
                <a:cubicBezTo>
                  <a:pt x="718" y="1591"/>
                  <a:pt x="719" y="1584"/>
                  <a:pt x="714" y="1584"/>
                </a:cubicBezTo>
                <a:cubicBezTo>
                  <a:pt x="714" y="1586"/>
                  <a:pt x="712" y="1587"/>
                  <a:pt x="713" y="1590"/>
                </a:cubicBezTo>
                <a:close/>
                <a:moveTo>
                  <a:pt x="750" y="1588"/>
                </a:moveTo>
                <a:cubicBezTo>
                  <a:pt x="747" y="1582"/>
                  <a:pt x="753" y="1583"/>
                  <a:pt x="754" y="1579"/>
                </a:cubicBezTo>
                <a:cubicBezTo>
                  <a:pt x="751" y="1578"/>
                  <a:pt x="744" y="1574"/>
                  <a:pt x="743" y="1577"/>
                </a:cubicBezTo>
                <a:cubicBezTo>
                  <a:pt x="747" y="1579"/>
                  <a:pt x="745" y="1587"/>
                  <a:pt x="750" y="1588"/>
                </a:cubicBezTo>
                <a:close/>
                <a:moveTo>
                  <a:pt x="574" y="1577"/>
                </a:moveTo>
                <a:cubicBezTo>
                  <a:pt x="573" y="1581"/>
                  <a:pt x="565" y="1577"/>
                  <a:pt x="566" y="1582"/>
                </a:cubicBezTo>
                <a:cubicBezTo>
                  <a:pt x="573" y="1582"/>
                  <a:pt x="574" y="1581"/>
                  <a:pt x="577" y="1585"/>
                </a:cubicBezTo>
                <a:cubicBezTo>
                  <a:pt x="577" y="1584"/>
                  <a:pt x="575" y="1590"/>
                  <a:pt x="579" y="1588"/>
                </a:cubicBezTo>
                <a:cubicBezTo>
                  <a:pt x="581" y="1588"/>
                  <a:pt x="580" y="1584"/>
                  <a:pt x="582" y="1584"/>
                </a:cubicBezTo>
                <a:cubicBezTo>
                  <a:pt x="584" y="1584"/>
                  <a:pt x="586" y="1584"/>
                  <a:pt x="588" y="1584"/>
                </a:cubicBezTo>
                <a:cubicBezTo>
                  <a:pt x="586" y="1586"/>
                  <a:pt x="586" y="1588"/>
                  <a:pt x="588" y="1590"/>
                </a:cubicBezTo>
                <a:cubicBezTo>
                  <a:pt x="594" y="1592"/>
                  <a:pt x="594" y="1588"/>
                  <a:pt x="596" y="1587"/>
                </a:cubicBezTo>
                <a:cubicBezTo>
                  <a:pt x="597" y="1586"/>
                  <a:pt x="603" y="1586"/>
                  <a:pt x="602" y="1582"/>
                </a:cubicBezTo>
                <a:cubicBezTo>
                  <a:pt x="595" y="1578"/>
                  <a:pt x="579" y="1584"/>
                  <a:pt x="574" y="1577"/>
                </a:cubicBezTo>
                <a:close/>
                <a:moveTo>
                  <a:pt x="676" y="1585"/>
                </a:moveTo>
                <a:cubicBezTo>
                  <a:pt x="676" y="1585"/>
                  <a:pt x="679" y="1588"/>
                  <a:pt x="679" y="1588"/>
                </a:cubicBezTo>
                <a:cubicBezTo>
                  <a:pt x="680" y="1590"/>
                  <a:pt x="682" y="1590"/>
                  <a:pt x="683" y="1592"/>
                </a:cubicBezTo>
                <a:cubicBezTo>
                  <a:pt x="682" y="1588"/>
                  <a:pt x="680" y="1582"/>
                  <a:pt x="683" y="1579"/>
                </a:cubicBezTo>
                <a:cubicBezTo>
                  <a:pt x="680" y="1579"/>
                  <a:pt x="677" y="1579"/>
                  <a:pt x="675" y="1577"/>
                </a:cubicBezTo>
                <a:cubicBezTo>
                  <a:pt x="678" y="1581"/>
                  <a:pt x="675" y="1584"/>
                  <a:pt x="676" y="1585"/>
                </a:cubicBezTo>
                <a:close/>
                <a:moveTo>
                  <a:pt x="852" y="1582"/>
                </a:moveTo>
                <a:cubicBezTo>
                  <a:pt x="854" y="1582"/>
                  <a:pt x="855" y="1582"/>
                  <a:pt x="856" y="1582"/>
                </a:cubicBezTo>
                <a:cubicBezTo>
                  <a:pt x="856" y="1581"/>
                  <a:pt x="856" y="1580"/>
                  <a:pt x="856" y="1579"/>
                </a:cubicBezTo>
                <a:cubicBezTo>
                  <a:pt x="854" y="1579"/>
                  <a:pt x="853" y="1579"/>
                  <a:pt x="852" y="1579"/>
                </a:cubicBezTo>
                <a:cubicBezTo>
                  <a:pt x="852" y="1580"/>
                  <a:pt x="852" y="1581"/>
                  <a:pt x="852" y="1582"/>
                </a:cubicBezTo>
                <a:close/>
                <a:moveTo>
                  <a:pt x="1580" y="1584"/>
                </a:moveTo>
                <a:cubicBezTo>
                  <a:pt x="1581" y="1584"/>
                  <a:pt x="1582" y="1584"/>
                  <a:pt x="1583" y="1584"/>
                </a:cubicBezTo>
                <a:cubicBezTo>
                  <a:pt x="1583" y="1583"/>
                  <a:pt x="1583" y="1582"/>
                  <a:pt x="1583" y="1581"/>
                </a:cubicBezTo>
                <a:cubicBezTo>
                  <a:pt x="1582" y="1581"/>
                  <a:pt x="1581" y="1581"/>
                  <a:pt x="1580" y="1581"/>
                </a:cubicBezTo>
                <a:cubicBezTo>
                  <a:pt x="1580" y="1582"/>
                  <a:pt x="1580" y="1583"/>
                  <a:pt x="1580" y="1584"/>
                </a:cubicBezTo>
                <a:close/>
                <a:moveTo>
                  <a:pt x="312" y="1582"/>
                </a:moveTo>
                <a:cubicBezTo>
                  <a:pt x="315" y="1588"/>
                  <a:pt x="308" y="1585"/>
                  <a:pt x="310" y="1590"/>
                </a:cubicBezTo>
                <a:cubicBezTo>
                  <a:pt x="315" y="1592"/>
                  <a:pt x="318" y="1591"/>
                  <a:pt x="324" y="1592"/>
                </a:cubicBezTo>
                <a:cubicBezTo>
                  <a:pt x="326" y="1592"/>
                  <a:pt x="337" y="1597"/>
                  <a:pt x="336" y="1590"/>
                </a:cubicBezTo>
                <a:cubicBezTo>
                  <a:pt x="327" y="1590"/>
                  <a:pt x="325" y="1589"/>
                  <a:pt x="317" y="1590"/>
                </a:cubicBezTo>
                <a:cubicBezTo>
                  <a:pt x="317" y="1588"/>
                  <a:pt x="316" y="1588"/>
                  <a:pt x="316" y="1587"/>
                </a:cubicBezTo>
                <a:cubicBezTo>
                  <a:pt x="315" y="1584"/>
                  <a:pt x="318" y="1584"/>
                  <a:pt x="319" y="1582"/>
                </a:cubicBezTo>
                <a:cubicBezTo>
                  <a:pt x="317" y="1582"/>
                  <a:pt x="314" y="1582"/>
                  <a:pt x="312" y="1582"/>
                </a:cubicBezTo>
                <a:close/>
                <a:moveTo>
                  <a:pt x="1346" y="1593"/>
                </a:moveTo>
                <a:cubicBezTo>
                  <a:pt x="1347" y="1591"/>
                  <a:pt x="1345" y="1591"/>
                  <a:pt x="1345" y="1590"/>
                </a:cubicBezTo>
                <a:cubicBezTo>
                  <a:pt x="1344" y="1588"/>
                  <a:pt x="1343" y="1579"/>
                  <a:pt x="1342" y="1584"/>
                </a:cubicBezTo>
                <a:cubicBezTo>
                  <a:pt x="1342" y="1590"/>
                  <a:pt x="1338" y="1594"/>
                  <a:pt x="1346" y="1593"/>
                </a:cubicBezTo>
                <a:close/>
                <a:moveTo>
                  <a:pt x="1445" y="1584"/>
                </a:moveTo>
                <a:cubicBezTo>
                  <a:pt x="1446" y="1584"/>
                  <a:pt x="1446" y="1587"/>
                  <a:pt x="1448" y="1587"/>
                </a:cubicBezTo>
                <a:cubicBezTo>
                  <a:pt x="1447" y="1591"/>
                  <a:pt x="1443" y="1587"/>
                  <a:pt x="1445" y="1584"/>
                </a:cubicBezTo>
                <a:close/>
                <a:moveTo>
                  <a:pt x="810" y="1590"/>
                </a:moveTo>
                <a:cubicBezTo>
                  <a:pt x="809" y="1592"/>
                  <a:pt x="808" y="1593"/>
                  <a:pt x="805" y="1593"/>
                </a:cubicBezTo>
                <a:cubicBezTo>
                  <a:pt x="804" y="1590"/>
                  <a:pt x="807" y="1590"/>
                  <a:pt x="810" y="1590"/>
                </a:cubicBezTo>
                <a:close/>
                <a:moveTo>
                  <a:pt x="1532" y="1593"/>
                </a:moveTo>
                <a:cubicBezTo>
                  <a:pt x="1533" y="1593"/>
                  <a:pt x="1534" y="1593"/>
                  <a:pt x="1535" y="1593"/>
                </a:cubicBezTo>
                <a:cubicBezTo>
                  <a:pt x="1535" y="1592"/>
                  <a:pt x="1535" y="1591"/>
                  <a:pt x="1535" y="1590"/>
                </a:cubicBezTo>
                <a:cubicBezTo>
                  <a:pt x="1534" y="1590"/>
                  <a:pt x="1533" y="1590"/>
                  <a:pt x="1532" y="1590"/>
                </a:cubicBezTo>
                <a:cubicBezTo>
                  <a:pt x="1532" y="1591"/>
                  <a:pt x="1532" y="1592"/>
                  <a:pt x="1532" y="1593"/>
                </a:cubicBezTo>
                <a:close/>
                <a:moveTo>
                  <a:pt x="358" y="1598"/>
                </a:moveTo>
                <a:cubicBezTo>
                  <a:pt x="359" y="1598"/>
                  <a:pt x="360" y="1598"/>
                  <a:pt x="361" y="1598"/>
                </a:cubicBezTo>
                <a:cubicBezTo>
                  <a:pt x="361" y="1597"/>
                  <a:pt x="361" y="1596"/>
                  <a:pt x="361" y="1595"/>
                </a:cubicBezTo>
                <a:cubicBezTo>
                  <a:pt x="360" y="1595"/>
                  <a:pt x="359" y="1595"/>
                  <a:pt x="358" y="1595"/>
                </a:cubicBezTo>
                <a:cubicBezTo>
                  <a:pt x="358" y="1596"/>
                  <a:pt x="358" y="1597"/>
                  <a:pt x="358" y="1598"/>
                </a:cubicBezTo>
                <a:close/>
                <a:moveTo>
                  <a:pt x="368" y="1595"/>
                </a:moveTo>
                <a:cubicBezTo>
                  <a:pt x="371" y="1595"/>
                  <a:pt x="372" y="1598"/>
                  <a:pt x="372" y="1601"/>
                </a:cubicBezTo>
                <a:cubicBezTo>
                  <a:pt x="369" y="1601"/>
                  <a:pt x="368" y="1598"/>
                  <a:pt x="368" y="1595"/>
                </a:cubicBezTo>
                <a:close/>
                <a:moveTo>
                  <a:pt x="415" y="1598"/>
                </a:moveTo>
                <a:cubicBezTo>
                  <a:pt x="416" y="1598"/>
                  <a:pt x="417" y="1598"/>
                  <a:pt x="418" y="1598"/>
                </a:cubicBezTo>
                <a:cubicBezTo>
                  <a:pt x="418" y="1597"/>
                  <a:pt x="418" y="1596"/>
                  <a:pt x="418" y="1595"/>
                </a:cubicBezTo>
                <a:cubicBezTo>
                  <a:pt x="417" y="1595"/>
                  <a:pt x="415" y="1595"/>
                  <a:pt x="414" y="1595"/>
                </a:cubicBezTo>
                <a:cubicBezTo>
                  <a:pt x="414" y="1596"/>
                  <a:pt x="415" y="1597"/>
                  <a:pt x="415" y="1598"/>
                </a:cubicBezTo>
                <a:close/>
                <a:moveTo>
                  <a:pt x="916" y="1607"/>
                </a:moveTo>
                <a:cubicBezTo>
                  <a:pt x="923" y="1610"/>
                  <a:pt x="924" y="1604"/>
                  <a:pt x="931" y="1607"/>
                </a:cubicBezTo>
                <a:cubicBezTo>
                  <a:pt x="932" y="1602"/>
                  <a:pt x="928" y="1600"/>
                  <a:pt x="931" y="1596"/>
                </a:cubicBezTo>
                <a:cubicBezTo>
                  <a:pt x="930" y="1596"/>
                  <a:pt x="929" y="1596"/>
                  <a:pt x="928" y="1596"/>
                </a:cubicBezTo>
                <a:cubicBezTo>
                  <a:pt x="927" y="1596"/>
                  <a:pt x="926" y="1597"/>
                  <a:pt x="927" y="1598"/>
                </a:cubicBezTo>
                <a:cubicBezTo>
                  <a:pt x="932" y="1603"/>
                  <a:pt x="912" y="1598"/>
                  <a:pt x="916" y="1607"/>
                </a:cubicBezTo>
                <a:close/>
                <a:moveTo>
                  <a:pt x="748" y="1601"/>
                </a:moveTo>
                <a:cubicBezTo>
                  <a:pt x="749" y="1601"/>
                  <a:pt x="750" y="1601"/>
                  <a:pt x="751" y="1601"/>
                </a:cubicBezTo>
                <a:cubicBezTo>
                  <a:pt x="751" y="1600"/>
                  <a:pt x="751" y="1599"/>
                  <a:pt x="751" y="1598"/>
                </a:cubicBezTo>
                <a:cubicBezTo>
                  <a:pt x="750" y="1598"/>
                  <a:pt x="749" y="1598"/>
                  <a:pt x="748" y="1598"/>
                </a:cubicBezTo>
                <a:cubicBezTo>
                  <a:pt x="748" y="1599"/>
                  <a:pt x="748" y="1600"/>
                  <a:pt x="748" y="1601"/>
                </a:cubicBezTo>
                <a:close/>
                <a:moveTo>
                  <a:pt x="1176" y="1601"/>
                </a:moveTo>
                <a:cubicBezTo>
                  <a:pt x="1177" y="1601"/>
                  <a:pt x="1177" y="1602"/>
                  <a:pt x="1179" y="1603"/>
                </a:cubicBezTo>
                <a:cubicBezTo>
                  <a:pt x="1178" y="1600"/>
                  <a:pt x="1179" y="1597"/>
                  <a:pt x="1176" y="1598"/>
                </a:cubicBezTo>
                <a:cubicBezTo>
                  <a:pt x="1176" y="1599"/>
                  <a:pt x="1176" y="1600"/>
                  <a:pt x="1176" y="1601"/>
                </a:cubicBezTo>
                <a:close/>
                <a:moveTo>
                  <a:pt x="505" y="1603"/>
                </a:moveTo>
                <a:cubicBezTo>
                  <a:pt x="506" y="1603"/>
                  <a:pt x="507" y="1603"/>
                  <a:pt x="509" y="1603"/>
                </a:cubicBezTo>
                <a:cubicBezTo>
                  <a:pt x="511" y="1599"/>
                  <a:pt x="503" y="1598"/>
                  <a:pt x="504" y="1601"/>
                </a:cubicBezTo>
                <a:cubicBezTo>
                  <a:pt x="505" y="1601"/>
                  <a:pt x="506" y="1601"/>
                  <a:pt x="505" y="1603"/>
                </a:cubicBezTo>
                <a:close/>
                <a:moveTo>
                  <a:pt x="653" y="1601"/>
                </a:moveTo>
                <a:cubicBezTo>
                  <a:pt x="654" y="1597"/>
                  <a:pt x="659" y="1602"/>
                  <a:pt x="658" y="1606"/>
                </a:cubicBezTo>
                <a:cubicBezTo>
                  <a:pt x="655" y="1606"/>
                  <a:pt x="656" y="1601"/>
                  <a:pt x="653" y="1601"/>
                </a:cubicBezTo>
                <a:close/>
                <a:moveTo>
                  <a:pt x="691" y="1601"/>
                </a:moveTo>
                <a:cubicBezTo>
                  <a:pt x="694" y="1596"/>
                  <a:pt x="696" y="1603"/>
                  <a:pt x="695" y="1604"/>
                </a:cubicBezTo>
                <a:cubicBezTo>
                  <a:pt x="694" y="1605"/>
                  <a:pt x="693" y="1600"/>
                  <a:pt x="691" y="1601"/>
                </a:cubicBezTo>
                <a:close/>
                <a:moveTo>
                  <a:pt x="830" y="1607"/>
                </a:moveTo>
                <a:cubicBezTo>
                  <a:pt x="833" y="1607"/>
                  <a:pt x="840" y="1609"/>
                  <a:pt x="841" y="1606"/>
                </a:cubicBezTo>
                <a:cubicBezTo>
                  <a:pt x="835" y="1606"/>
                  <a:pt x="835" y="1601"/>
                  <a:pt x="831" y="1600"/>
                </a:cubicBezTo>
                <a:cubicBezTo>
                  <a:pt x="834" y="1605"/>
                  <a:pt x="830" y="1602"/>
                  <a:pt x="830" y="1607"/>
                </a:cubicBezTo>
                <a:close/>
                <a:moveTo>
                  <a:pt x="1011" y="1600"/>
                </a:moveTo>
                <a:cubicBezTo>
                  <a:pt x="1014" y="1600"/>
                  <a:pt x="1014" y="1604"/>
                  <a:pt x="1014" y="1607"/>
                </a:cubicBezTo>
                <a:cubicBezTo>
                  <a:pt x="1009" y="1609"/>
                  <a:pt x="1012" y="1603"/>
                  <a:pt x="1011" y="1600"/>
                </a:cubicBezTo>
                <a:close/>
                <a:moveTo>
                  <a:pt x="1100" y="1603"/>
                </a:moveTo>
                <a:cubicBezTo>
                  <a:pt x="1100" y="1605"/>
                  <a:pt x="1096" y="1604"/>
                  <a:pt x="1094" y="1604"/>
                </a:cubicBezTo>
                <a:cubicBezTo>
                  <a:pt x="1095" y="1601"/>
                  <a:pt x="1098" y="1601"/>
                  <a:pt x="1100" y="1603"/>
                </a:cubicBezTo>
                <a:close/>
                <a:moveTo>
                  <a:pt x="1108" y="1604"/>
                </a:moveTo>
                <a:cubicBezTo>
                  <a:pt x="1109" y="1604"/>
                  <a:pt x="1110" y="1604"/>
                  <a:pt x="1111" y="1604"/>
                </a:cubicBezTo>
                <a:cubicBezTo>
                  <a:pt x="1111" y="1603"/>
                  <a:pt x="1111" y="1602"/>
                  <a:pt x="1111" y="1601"/>
                </a:cubicBezTo>
                <a:cubicBezTo>
                  <a:pt x="1110" y="1601"/>
                  <a:pt x="1109" y="1601"/>
                  <a:pt x="1108" y="1601"/>
                </a:cubicBezTo>
                <a:cubicBezTo>
                  <a:pt x="1108" y="1602"/>
                  <a:pt x="1108" y="1603"/>
                  <a:pt x="1108" y="1604"/>
                </a:cubicBezTo>
                <a:close/>
                <a:moveTo>
                  <a:pt x="547" y="1603"/>
                </a:moveTo>
                <a:cubicBezTo>
                  <a:pt x="548" y="1604"/>
                  <a:pt x="550" y="1604"/>
                  <a:pt x="553" y="1604"/>
                </a:cubicBezTo>
                <a:cubicBezTo>
                  <a:pt x="554" y="1607"/>
                  <a:pt x="545" y="1607"/>
                  <a:pt x="547" y="1603"/>
                </a:cubicBezTo>
                <a:close/>
                <a:moveTo>
                  <a:pt x="810" y="1603"/>
                </a:moveTo>
                <a:cubicBezTo>
                  <a:pt x="814" y="1600"/>
                  <a:pt x="814" y="1610"/>
                  <a:pt x="810" y="1607"/>
                </a:cubicBezTo>
                <a:cubicBezTo>
                  <a:pt x="810" y="1606"/>
                  <a:pt x="810" y="1604"/>
                  <a:pt x="810" y="1603"/>
                </a:cubicBezTo>
                <a:close/>
                <a:moveTo>
                  <a:pt x="976" y="1604"/>
                </a:moveTo>
                <a:cubicBezTo>
                  <a:pt x="976" y="1605"/>
                  <a:pt x="976" y="1606"/>
                  <a:pt x="976" y="1607"/>
                </a:cubicBezTo>
                <a:cubicBezTo>
                  <a:pt x="980" y="1610"/>
                  <a:pt x="980" y="1602"/>
                  <a:pt x="977" y="1603"/>
                </a:cubicBezTo>
                <a:cubicBezTo>
                  <a:pt x="977" y="1604"/>
                  <a:pt x="977" y="1605"/>
                  <a:pt x="976" y="1604"/>
                </a:cubicBezTo>
                <a:close/>
                <a:moveTo>
                  <a:pt x="456" y="1607"/>
                </a:moveTo>
                <a:cubicBezTo>
                  <a:pt x="460" y="1612"/>
                  <a:pt x="459" y="1605"/>
                  <a:pt x="458" y="1604"/>
                </a:cubicBezTo>
                <a:cubicBezTo>
                  <a:pt x="457" y="1604"/>
                  <a:pt x="455" y="1605"/>
                  <a:pt x="455" y="1606"/>
                </a:cubicBezTo>
                <a:cubicBezTo>
                  <a:pt x="455" y="1605"/>
                  <a:pt x="457" y="1608"/>
                  <a:pt x="456" y="1607"/>
                </a:cubicBezTo>
                <a:close/>
                <a:moveTo>
                  <a:pt x="936" y="1607"/>
                </a:moveTo>
                <a:cubicBezTo>
                  <a:pt x="938" y="1607"/>
                  <a:pt x="941" y="1608"/>
                  <a:pt x="940" y="1604"/>
                </a:cubicBezTo>
                <a:cubicBezTo>
                  <a:pt x="939" y="1604"/>
                  <a:pt x="938" y="1604"/>
                  <a:pt x="937" y="1604"/>
                </a:cubicBezTo>
                <a:cubicBezTo>
                  <a:pt x="937" y="1606"/>
                  <a:pt x="936" y="1606"/>
                  <a:pt x="936" y="1607"/>
                </a:cubicBezTo>
                <a:close/>
                <a:moveTo>
                  <a:pt x="573" y="1606"/>
                </a:moveTo>
                <a:cubicBezTo>
                  <a:pt x="572" y="1606"/>
                  <a:pt x="571" y="1606"/>
                  <a:pt x="570" y="1606"/>
                </a:cubicBezTo>
                <a:cubicBezTo>
                  <a:pt x="562" y="1605"/>
                  <a:pt x="574" y="1610"/>
                  <a:pt x="573" y="1606"/>
                </a:cubicBezTo>
                <a:close/>
                <a:moveTo>
                  <a:pt x="572" y="1623"/>
                </a:moveTo>
                <a:cubicBezTo>
                  <a:pt x="566" y="1624"/>
                  <a:pt x="565" y="1621"/>
                  <a:pt x="558" y="1622"/>
                </a:cubicBezTo>
                <a:cubicBezTo>
                  <a:pt x="552" y="1621"/>
                  <a:pt x="574" y="1617"/>
                  <a:pt x="572" y="1623"/>
                </a:cubicBezTo>
                <a:close/>
                <a:moveTo>
                  <a:pt x="615" y="1628"/>
                </a:moveTo>
                <a:cubicBezTo>
                  <a:pt x="617" y="1624"/>
                  <a:pt x="625" y="1627"/>
                  <a:pt x="629" y="1626"/>
                </a:cubicBezTo>
                <a:cubicBezTo>
                  <a:pt x="627" y="1630"/>
                  <a:pt x="619" y="1627"/>
                  <a:pt x="615" y="1628"/>
                </a:cubicBezTo>
                <a:close/>
                <a:moveTo>
                  <a:pt x="20" y="781"/>
                </a:moveTo>
                <a:cubicBezTo>
                  <a:pt x="22" y="781"/>
                  <a:pt x="20" y="783"/>
                  <a:pt x="22" y="783"/>
                </a:cubicBezTo>
                <a:cubicBezTo>
                  <a:pt x="27" y="782"/>
                  <a:pt x="35" y="780"/>
                  <a:pt x="36" y="780"/>
                </a:cubicBezTo>
                <a:cubicBezTo>
                  <a:pt x="36" y="780"/>
                  <a:pt x="38" y="776"/>
                  <a:pt x="39" y="780"/>
                </a:cubicBezTo>
                <a:cubicBezTo>
                  <a:pt x="37" y="781"/>
                  <a:pt x="33" y="781"/>
                  <a:pt x="29" y="781"/>
                </a:cubicBezTo>
                <a:cubicBezTo>
                  <a:pt x="29" y="784"/>
                  <a:pt x="27" y="785"/>
                  <a:pt x="25" y="786"/>
                </a:cubicBezTo>
                <a:cubicBezTo>
                  <a:pt x="21" y="788"/>
                  <a:pt x="13" y="785"/>
                  <a:pt x="14" y="791"/>
                </a:cubicBezTo>
                <a:cubicBezTo>
                  <a:pt x="18" y="790"/>
                  <a:pt x="20" y="788"/>
                  <a:pt x="25" y="789"/>
                </a:cubicBezTo>
                <a:cubicBezTo>
                  <a:pt x="27" y="788"/>
                  <a:pt x="28" y="786"/>
                  <a:pt x="30" y="784"/>
                </a:cubicBezTo>
                <a:cubicBezTo>
                  <a:pt x="33" y="783"/>
                  <a:pt x="36" y="784"/>
                  <a:pt x="39" y="783"/>
                </a:cubicBezTo>
                <a:cubicBezTo>
                  <a:pt x="40" y="783"/>
                  <a:pt x="41" y="780"/>
                  <a:pt x="42" y="780"/>
                </a:cubicBezTo>
                <a:cubicBezTo>
                  <a:pt x="47" y="778"/>
                  <a:pt x="52" y="780"/>
                  <a:pt x="55" y="776"/>
                </a:cubicBezTo>
                <a:cubicBezTo>
                  <a:pt x="55" y="776"/>
                  <a:pt x="57" y="777"/>
                  <a:pt x="58" y="776"/>
                </a:cubicBezTo>
                <a:cubicBezTo>
                  <a:pt x="58" y="776"/>
                  <a:pt x="58" y="775"/>
                  <a:pt x="58" y="775"/>
                </a:cubicBezTo>
                <a:cubicBezTo>
                  <a:pt x="59" y="773"/>
                  <a:pt x="66" y="776"/>
                  <a:pt x="68" y="775"/>
                </a:cubicBezTo>
                <a:cubicBezTo>
                  <a:pt x="67" y="779"/>
                  <a:pt x="71" y="778"/>
                  <a:pt x="71" y="781"/>
                </a:cubicBezTo>
                <a:cubicBezTo>
                  <a:pt x="67" y="781"/>
                  <a:pt x="66" y="778"/>
                  <a:pt x="66" y="784"/>
                </a:cubicBezTo>
                <a:cubicBezTo>
                  <a:pt x="68" y="788"/>
                  <a:pt x="73" y="782"/>
                  <a:pt x="75" y="788"/>
                </a:cubicBezTo>
                <a:cubicBezTo>
                  <a:pt x="76" y="794"/>
                  <a:pt x="71" y="796"/>
                  <a:pt x="66" y="797"/>
                </a:cubicBezTo>
                <a:cubicBezTo>
                  <a:pt x="67" y="801"/>
                  <a:pt x="63" y="800"/>
                  <a:pt x="63" y="803"/>
                </a:cubicBezTo>
                <a:cubicBezTo>
                  <a:pt x="65" y="804"/>
                  <a:pt x="66" y="804"/>
                  <a:pt x="66" y="807"/>
                </a:cubicBezTo>
                <a:cubicBezTo>
                  <a:pt x="63" y="808"/>
                  <a:pt x="57" y="805"/>
                  <a:pt x="57" y="808"/>
                </a:cubicBezTo>
                <a:cubicBezTo>
                  <a:pt x="63" y="810"/>
                  <a:pt x="65" y="807"/>
                  <a:pt x="70" y="811"/>
                </a:cubicBezTo>
                <a:cubicBezTo>
                  <a:pt x="63" y="811"/>
                  <a:pt x="69" y="815"/>
                  <a:pt x="68" y="818"/>
                </a:cubicBezTo>
                <a:cubicBezTo>
                  <a:pt x="61" y="817"/>
                  <a:pt x="65" y="827"/>
                  <a:pt x="63" y="830"/>
                </a:cubicBezTo>
                <a:cubicBezTo>
                  <a:pt x="71" y="828"/>
                  <a:pt x="67" y="838"/>
                  <a:pt x="73" y="838"/>
                </a:cubicBezTo>
                <a:cubicBezTo>
                  <a:pt x="73" y="835"/>
                  <a:pt x="79" y="838"/>
                  <a:pt x="79" y="840"/>
                </a:cubicBezTo>
                <a:cubicBezTo>
                  <a:pt x="76" y="844"/>
                  <a:pt x="80" y="842"/>
                  <a:pt x="81" y="845"/>
                </a:cubicBezTo>
                <a:cubicBezTo>
                  <a:pt x="80" y="845"/>
                  <a:pt x="78" y="845"/>
                  <a:pt x="78" y="846"/>
                </a:cubicBezTo>
                <a:cubicBezTo>
                  <a:pt x="78" y="848"/>
                  <a:pt x="75" y="848"/>
                  <a:pt x="75" y="849"/>
                </a:cubicBezTo>
                <a:cubicBezTo>
                  <a:pt x="79" y="851"/>
                  <a:pt x="82" y="846"/>
                  <a:pt x="83" y="849"/>
                </a:cubicBezTo>
                <a:cubicBezTo>
                  <a:pt x="83" y="855"/>
                  <a:pt x="77" y="853"/>
                  <a:pt x="75" y="856"/>
                </a:cubicBezTo>
                <a:cubicBezTo>
                  <a:pt x="74" y="855"/>
                  <a:pt x="66" y="852"/>
                  <a:pt x="66" y="856"/>
                </a:cubicBezTo>
                <a:cubicBezTo>
                  <a:pt x="71" y="858"/>
                  <a:pt x="78" y="857"/>
                  <a:pt x="79" y="864"/>
                </a:cubicBezTo>
                <a:cubicBezTo>
                  <a:pt x="75" y="863"/>
                  <a:pt x="73" y="864"/>
                  <a:pt x="72" y="867"/>
                </a:cubicBezTo>
                <a:cubicBezTo>
                  <a:pt x="75" y="867"/>
                  <a:pt x="76" y="865"/>
                  <a:pt x="77" y="867"/>
                </a:cubicBezTo>
                <a:cubicBezTo>
                  <a:pt x="75" y="869"/>
                  <a:pt x="74" y="870"/>
                  <a:pt x="73" y="873"/>
                </a:cubicBezTo>
                <a:cubicBezTo>
                  <a:pt x="72" y="874"/>
                  <a:pt x="73" y="876"/>
                  <a:pt x="71" y="876"/>
                </a:cubicBezTo>
                <a:cubicBezTo>
                  <a:pt x="69" y="874"/>
                  <a:pt x="68" y="870"/>
                  <a:pt x="62" y="872"/>
                </a:cubicBezTo>
                <a:cubicBezTo>
                  <a:pt x="60" y="876"/>
                  <a:pt x="63" y="877"/>
                  <a:pt x="60" y="878"/>
                </a:cubicBezTo>
                <a:cubicBezTo>
                  <a:pt x="59" y="878"/>
                  <a:pt x="58" y="877"/>
                  <a:pt x="57" y="876"/>
                </a:cubicBezTo>
                <a:cubicBezTo>
                  <a:pt x="55" y="884"/>
                  <a:pt x="68" y="876"/>
                  <a:pt x="68" y="881"/>
                </a:cubicBezTo>
                <a:cubicBezTo>
                  <a:pt x="65" y="885"/>
                  <a:pt x="62" y="880"/>
                  <a:pt x="59" y="881"/>
                </a:cubicBezTo>
                <a:cubicBezTo>
                  <a:pt x="58" y="882"/>
                  <a:pt x="60" y="885"/>
                  <a:pt x="57" y="884"/>
                </a:cubicBezTo>
                <a:cubicBezTo>
                  <a:pt x="57" y="884"/>
                  <a:pt x="56" y="881"/>
                  <a:pt x="54" y="881"/>
                </a:cubicBezTo>
                <a:cubicBezTo>
                  <a:pt x="57" y="887"/>
                  <a:pt x="53" y="889"/>
                  <a:pt x="53" y="895"/>
                </a:cubicBezTo>
                <a:cubicBezTo>
                  <a:pt x="52" y="896"/>
                  <a:pt x="50" y="895"/>
                  <a:pt x="50" y="897"/>
                </a:cubicBezTo>
                <a:cubicBezTo>
                  <a:pt x="52" y="897"/>
                  <a:pt x="54" y="897"/>
                  <a:pt x="54" y="900"/>
                </a:cubicBezTo>
                <a:cubicBezTo>
                  <a:pt x="56" y="900"/>
                  <a:pt x="59" y="900"/>
                  <a:pt x="59" y="903"/>
                </a:cubicBezTo>
                <a:cubicBezTo>
                  <a:pt x="67" y="902"/>
                  <a:pt x="77" y="901"/>
                  <a:pt x="82" y="902"/>
                </a:cubicBezTo>
                <a:cubicBezTo>
                  <a:pt x="84" y="902"/>
                  <a:pt x="87" y="901"/>
                  <a:pt x="87" y="903"/>
                </a:cubicBezTo>
                <a:cubicBezTo>
                  <a:pt x="77" y="907"/>
                  <a:pt x="68" y="904"/>
                  <a:pt x="59" y="908"/>
                </a:cubicBezTo>
                <a:cubicBezTo>
                  <a:pt x="59" y="915"/>
                  <a:pt x="65" y="910"/>
                  <a:pt x="65" y="913"/>
                </a:cubicBezTo>
                <a:cubicBezTo>
                  <a:pt x="63" y="916"/>
                  <a:pt x="64" y="922"/>
                  <a:pt x="61" y="924"/>
                </a:cubicBezTo>
                <a:cubicBezTo>
                  <a:pt x="59" y="923"/>
                  <a:pt x="58" y="925"/>
                  <a:pt x="57" y="926"/>
                </a:cubicBezTo>
                <a:cubicBezTo>
                  <a:pt x="55" y="926"/>
                  <a:pt x="55" y="924"/>
                  <a:pt x="55" y="924"/>
                </a:cubicBezTo>
                <a:cubicBezTo>
                  <a:pt x="53" y="924"/>
                  <a:pt x="54" y="926"/>
                  <a:pt x="53" y="926"/>
                </a:cubicBezTo>
                <a:cubicBezTo>
                  <a:pt x="51" y="926"/>
                  <a:pt x="47" y="925"/>
                  <a:pt x="47" y="927"/>
                </a:cubicBezTo>
                <a:cubicBezTo>
                  <a:pt x="53" y="927"/>
                  <a:pt x="59" y="927"/>
                  <a:pt x="65" y="927"/>
                </a:cubicBezTo>
                <a:cubicBezTo>
                  <a:pt x="65" y="929"/>
                  <a:pt x="66" y="931"/>
                  <a:pt x="66" y="932"/>
                </a:cubicBezTo>
                <a:cubicBezTo>
                  <a:pt x="72" y="931"/>
                  <a:pt x="70" y="936"/>
                  <a:pt x="71" y="937"/>
                </a:cubicBezTo>
                <a:cubicBezTo>
                  <a:pt x="72" y="937"/>
                  <a:pt x="74" y="936"/>
                  <a:pt x="75" y="937"/>
                </a:cubicBezTo>
                <a:cubicBezTo>
                  <a:pt x="76" y="938"/>
                  <a:pt x="75" y="941"/>
                  <a:pt x="76" y="941"/>
                </a:cubicBezTo>
                <a:cubicBezTo>
                  <a:pt x="72" y="938"/>
                  <a:pt x="70" y="943"/>
                  <a:pt x="66" y="945"/>
                </a:cubicBezTo>
                <a:cubicBezTo>
                  <a:pt x="68" y="944"/>
                  <a:pt x="57" y="944"/>
                  <a:pt x="59" y="946"/>
                </a:cubicBezTo>
                <a:cubicBezTo>
                  <a:pt x="64" y="948"/>
                  <a:pt x="57" y="950"/>
                  <a:pt x="60" y="954"/>
                </a:cubicBezTo>
                <a:cubicBezTo>
                  <a:pt x="54" y="955"/>
                  <a:pt x="51" y="957"/>
                  <a:pt x="49" y="959"/>
                </a:cubicBezTo>
                <a:cubicBezTo>
                  <a:pt x="47" y="960"/>
                  <a:pt x="45" y="959"/>
                  <a:pt x="43" y="960"/>
                </a:cubicBezTo>
                <a:cubicBezTo>
                  <a:pt x="42" y="961"/>
                  <a:pt x="40" y="963"/>
                  <a:pt x="40" y="964"/>
                </a:cubicBezTo>
                <a:cubicBezTo>
                  <a:pt x="38" y="965"/>
                  <a:pt x="35" y="964"/>
                  <a:pt x="35" y="967"/>
                </a:cubicBezTo>
                <a:cubicBezTo>
                  <a:pt x="36" y="967"/>
                  <a:pt x="38" y="967"/>
                  <a:pt x="38" y="968"/>
                </a:cubicBezTo>
                <a:cubicBezTo>
                  <a:pt x="37" y="970"/>
                  <a:pt x="27" y="972"/>
                  <a:pt x="32" y="975"/>
                </a:cubicBezTo>
                <a:cubicBezTo>
                  <a:pt x="32" y="972"/>
                  <a:pt x="35" y="974"/>
                  <a:pt x="37" y="973"/>
                </a:cubicBezTo>
                <a:cubicBezTo>
                  <a:pt x="38" y="972"/>
                  <a:pt x="38" y="971"/>
                  <a:pt x="40" y="970"/>
                </a:cubicBezTo>
                <a:cubicBezTo>
                  <a:pt x="42" y="969"/>
                  <a:pt x="48" y="968"/>
                  <a:pt x="49" y="970"/>
                </a:cubicBezTo>
                <a:cubicBezTo>
                  <a:pt x="48" y="972"/>
                  <a:pt x="48" y="976"/>
                  <a:pt x="45" y="976"/>
                </a:cubicBezTo>
                <a:cubicBezTo>
                  <a:pt x="48" y="982"/>
                  <a:pt x="42" y="983"/>
                  <a:pt x="42" y="984"/>
                </a:cubicBezTo>
                <a:cubicBezTo>
                  <a:pt x="42" y="985"/>
                  <a:pt x="44" y="987"/>
                  <a:pt x="44" y="987"/>
                </a:cubicBezTo>
                <a:cubicBezTo>
                  <a:pt x="43" y="988"/>
                  <a:pt x="42" y="986"/>
                  <a:pt x="41" y="986"/>
                </a:cubicBezTo>
                <a:cubicBezTo>
                  <a:pt x="39" y="991"/>
                  <a:pt x="40" y="990"/>
                  <a:pt x="43" y="994"/>
                </a:cubicBezTo>
                <a:cubicBezTo>
                  <a:pt x="41" y="994"/>
                  <a:pt x="39" y="994"/>
                  <a:pt x="36" y="994"/>
                </a:cubicBezTo>
                <a:cubicBezTo>
                  <a:pt x="39" y="998"/>
                  <a:pt x="34" y="1003"/>
                  <a:pt x="37" y="1003"/>
                </a:cubicBezTo>
                <a:cubicBezTo>
                  <a:pt x="39" y="998"/>
                  <a:pt x="39" y="1007"/>
                  <a:pt x="40" y="1008"/>
                </a:cubicBezTo>
                <a:cubicBezTo>
                  <a:pt x="42" y="1009"/>
                  <a:pt x="47" y="1007"/>
                  <a:pt x="47" y="1010"/>
                </a:cubicBezTo>
                <a:cubicBezTo>
                  <a:pt x="44" y="1013"/>
                  <a:pt x="35" y="1011"/>
                  <a:pt x="35" y="1018"/>
                </a:cubicBezTo>
                <a:cubicBezTo>
                  <a:pt x="37" y="1018"/>
                  <a:pt x="36" y="1020"/>
                  <a:pt x="38" y="1021"/>
                </a:cubicBezTo>
                <a:cubicBezTo>
                  <a:pt x="38" y="1017"/>
                  <a:pt x="44" y="1020"/>
                  <a:pt x="46" y="1019"/>
                </a:cubicBezTo>
                <a:cubicBezTo>
                  <a:pt x="48" y="1022"/>
                  <a:pt x="53" y="1023"/>
                  <a:pt x="54" y="1027"/>
                </a:cubicBezTo>
                <a:cubicBezTo>
                  <a:pt x="59" y="1027"/>
                  <a:pt x="62" y="1030"/>
                  <a:pt x="64" y="1032"/>
                </a:cubicBezTo>
                <a:cubicBezTo>
                  <a:pt x="64" y="1031"/>
                  <a:pt x="62" y="1034"/>
                  <a:pt x="63" y="1035"/>
                </a:cubicBezTo>
                <a:cubicBezTo>
                  <a:pt x="63" y="1036"/>
                  <a:pt x="66" y="1035"/>
                  <a:pt x="66" y="1037"/>
                </a:cubicBezTo>
                <a:cubicBezTo>
                  <a:pt x="60" y="1033"/>
                  <a:pt x="59" y="1038"/>
                  <a:pt x="56" y="1038"/>
                </a:cubicBezTo>
                <a:cubicBezTo>
                  <a:pt x="57" y="1038"/>
                  <a:pt x="55" y="1036"/>
                  <a:pt x="53" y="1037"/>
                </a:cubicBezTo>
                <a:cubicBezTo>
                  <a:pt x="51" y="1037"/>
                  <a:pt x="51" y="1038"/>
                  <a:pt x="50" y="1040"/>
                </a:cubicBezTo>
                <a:cubicBezTo>
                  <a:pt x="57" y="1040"/>
                  <a:pt x="64" y="1040"/>
                  <a:pt x="71" y="1040"/>
                </a:cubicBezTo>
                <a:cubicBezTo>
                  <a:pt x="68" y="1046"/>
                  <a:pt x="71" y="1043"/>
                  <a:pt x="74" y="1046"/>
                </a:cubicBezTo>
                <a:cubicBezTo>
                  <a:pt x="72" y="1046"/>
                  <a:pt x="73" y="1049"/>
                  <a:pt x="73" y="1051"/>
                </a:cubicBezTo>
                <a:cubicBezTo>
                  <a:pt x="70" y="1048"/>
                  <a:pt x="66" y="1050"/>
                  <a:pt x="65" y="1052"/>
                </a:cubicBezTo>
                <a:cubicBezTo>
                  <a:pt x="72" y="1051"/>
                  <a:pt x="73" y="1053"/>
                  <a:pt x="79" y="1051"/>
                </a:cubicBezTo>
                <a:cubicBezTo>
                  <a:pt x="81" y="1045"/>
                  <a:pt x="75" y="1048"/>
                  <a:pt x="76" y="1043"/>
                </a:cubicBezTo>
                <a:cubicBezTo>
                  <a:pt x="81" y="1044"/>
                  <a:pt x="85" y="1050"/>
                  <a:pt x="88" y="1044"/>
                </a:cubicBezTo>
                <a:cubicBezTo>
                  <a:pt x="92" y="1048"/>
                  <a:pt x="98" y="1050"/>
                  <a:pt x="102" y="1054"/>
                </a:cubicBezTo>
                <a:cubicBezTo>
                  <a:pt x="103" y="1054"/>
                  <a:pt x="105" y="1057"/>
                  <a:pt x="106" y="1054"/>
                </a:cubicBezTo>
                <a:cubicBezTo>
                  <a:pt x="105" y="1054"/>
                  <a:pt x="104" y="1053"/>
                  <a:pt x="105" y="1051"/>
                </a:cubicBezTo>
                <a:cubicBezTo>
                  <a:pt x="103" y="1051"/>
                  <a:pt x="101" y="1050"/>
                  <a:pt x="101" y="1048"/>
                </a:cubicBezTo>
                <a:cubicBezTo>
                  <a:pt x="104" y="1049"/>
                  <a:pt x="110" y="1049"/>
                  <a:pt x="108" y="1056"/>
                </a:cubicBezTo>
                <a:cubicBezTo>
                  <a:pt x="113" y="1058"/>
                  <a:pt x="114" y="1049"/>
                  <a:pt x="117" y="1054"/>
                </a:cubicBezTo>
                <a:cubicBezTo>
                  <a:pt x="117" y="1057"/>
                  <a:pt x="110" y="1054"/>
                  <a:pt x="111" y="1059"/>
                </a:cubicBezTo>
                <a:cubicBezTo>
                  <a:pt x="115" y="1057"/>
                  <a:pt x="122" y="1058"/>
                  <a:pt x="127" y="1057"/>
                </a:cubicBezTo>
                <a:cubicBezTo>
                  <a:pt x="130" y="1057"/>
                  <a:pt x="134" y="1053"/>
                  <a:pt x="135" y="1057"/>
                </a:cubicBezTo>
                <a:cubicBezTo>
                  <a:pt x="135" y="1063"/>
                  <a:pt x="127" y="1060"/>
                  <a:pt x="124" y="1060"/>
                </a:cubicBezTo>
                <a:cubicBezTo>
                  <a:pt x="117" y="1062"/>
                  <a:pt x="111" y="1065"/>
                  <a:pt x="104" y="1065"/>
                </a:cubicBezTo>
                <a:cubicBezTo>
                  <a:pt x="102" y="1067"/>
                  <a:pt x="102" y="1070"/>
                  <a:pt x="98" y="1070"/>
                </a:cubicBezTo>
                <a:cubicBezTo>
                  <a:pt x="85" y="1069"/>
                  <a:pt x="80" y="1074"/>
                  <a:pt x="69" y="1071"/>
                </a:cubicBezTo>
                <a:cubicBezTo>
                  <a:pt x="70" y="1074"/>
                  <a:pt x="67" y="1071"/>
                  <a:pt x="66" y="1071"/>
                </a:cubicBezTo>
                <a:cubicBezTo>
                  <a:pt x="64" y="1072"/>
                  <a:pt x="65" y="1076"/>
                  <a:pt x="62" y="1076"/>
                </a:cubicBezTo>
                <a:cubicBezTo>
                  <a:pt x="57" y="1075"/>
                  <a:pt x="56" y="1078"/>
                  <a:pt x="52" y="1078"/>
                </a:cubicBezTo>
                <a:cubicBezTo>
                  <a:pt x="51" y="1078"/>
                  <a:pt x="49" y="1078"/>
                  <a:pt x="49" y="1079"/>
                </a:cubicBezTo>
                <a:cubicBezTo>
                  <a:pt x="57" y="1079"/>
                  <a:pt x="67" y="1080"/>
                  <a:pt x="73" y="1078"/>
                </a:cubicBezTo>
                <a:cubicBezTo>
                  <a:pt x="75" y="1079"/>
                  <a:pt x="74" y="1081"/>
                  <a:pt x="78" y="1081"/>
                </a:cubicBezTo>
                <a:cubicBezTo>
                  <a:pt x="80" y="1081"/>
                  <a:pt x="80" y="1078"/>
                  <a:pt x="82" y="1078"/>
                </a:cubicBezTo>
                <a:cubicBezTo>
                  <a:pt x="82" y="1078"/>
                  <a:pt x="84" y="1081"/>
                  <a:pt x="86" y="1081"/>
                </a:cubicBezTo>
                <a:cubicBezTo>
                  <a:pt x="85" y="1081"/>
                  <a:pt x="87" y="1079"/>
                  <a:pt x="87" y="1079"/>
                </a:cubicBezTo>
                <a:cubicBezTo>
                  <a:pt x="91" y="1078"/>
                  <a:pt x="95" y="1080"/>
                  <a:pt x="98" y="1079"/>
                </a:cubicBezTo>
                <a:cubicBezTo>
                  <a:pt x="100" y="1079"/>
                  <a:pt x="100" y="1078"/>
                  <a:pt x="101" y="1078"/>
                </a:cubicBezTo>
                <a:cubicBezTo>
                  <a:pt x="103" y="1078"/>
                  <a:pt x="103" y="1080"/>
                  <a:pt x="106" y="1079"/>
                </a:cubicBezTo>
                <a:cubicBezTo>
                  <a:pt x="106" y="1079"/>
                  <a:pt x="107" y="1078"/>
                  <a:pt x="108" y="1078"/>
                </a:cubicBezTo>
                <a:cubicBezTo>
                  <a:pt x="109" y="1077"/>
                  <a:pt x="111" y="1078"/>
                  <a:pt x="112" y="1078"/>
                </a:cubicBezTo>
                <a:cubicBezTo>
                  <a:pt x="113" y="1078"/>
                  <a:pt x="114" y="1079"/>
                  <a:pt x="114" y="1079"/>
                </a:cubicBezTo>
                <a:cubicBezTo>
                  <a:pt x="116" y="1080"/>
                  <a:pt x="119" y="1076"/>
                  <a:pt x="120" y="1079"/>
                </a:cubicBezTo>
                <a:cubicBezTo>
                  <a:pt x="120" y="1081"/>
                  <a:pt x="119" y="1083"/>
                  <a:pt x="117" y="1084"/>
                </a:cubicBezTo>
                <a:cubicBezTo>
                  <a:pt x="108" y="1083"/>
                  <a:pt x="97" y="1086"/>
                  <a:pt x="92" y="1084"/>
                </a:cubicBezTo>
                <a:cubicBezTo>
                  <a:pt x="90" y="1088"/>
                  <a:pt x="84" y="1087"/>
                  <a:pt x="80" y="1089"/>
                </a:cubicBezTo>
                <a:cubicBezTo>
                  <a:pt x="77" y="1089"/>
                  <a:pt x="76" y="1091"/>
                  <a:pt x="80" y="1090"/>
                </a:cubicBezTo>
                <a:cubicBezTo>
                  <a:pt x="84" y="1092"/>
                  <a:pt x="84" y="1088"/>
                  <a:pt x="88" y="1089"/>
                </a:cubicBezTo>
                <a:cubicBezTo>
                  <a:pt x="88" y="1092"/>
                  <a:pt x="93" y="1090"/>
                  <a:pt x="93" y="1094"/>
                </a:cubicBezTo>
                <a:cubicBezTo>
                  <a:pt x="87" y="1093"/>
                  <a:pt x="81" y="1094"/>
                  <a:pt x="79" y="1097"/>
                </a:cubicBezTo>
                <a:cubicBezTo>
                  <a:pt x="83" y="1097"/>
                  <a:pt x="90" y="1096"/>
                  <a:pt x="93" y="1098"/>
                </a:cubicBezTo>
                <a:cubicBezTo>
                  <a:pt x="93" y="1096"/>
                  <a:pt x="95" y="1098"/>
                  <a:pt x="96" y="1097"/>
                </a:cubicBezTo>
                <a:cubicBezTo>
                  <a:pt x="97" y="1096"/>
                  <a:pt x="98" y="1095"/>
                  <a:pt x="99" y="1094"/>
                </a:cubicBezTo>
                <a:cubicBezTo>
                  <a:pt x="100" y="1097"/>
                  <a:pt x="103" y="1099"/>
                  <a:pt x="104" y="1102"/>
                </a:cubicBezTo>
                <a:cubicBezTo>
                  <a:pt x="104" y="1101"/>
                  <a:pt x="102" y="1102"/>
                  <a:pt x="103" y="1103"/>
                </a:cubicBezTo>
                <a:cubicBezTo>
                  <a:pt x="103" y="1106"/>
                  <a:pt x="105" y="1102"/>
                  <a:pt x="106" y="1105"/>
                </a:cubicBezTo>
                <a:cubicBezTo>
                  <a:pt x="105" y="1106"/>
                  <a:pt x="104" y="1108"/>
                  <a:pt x="103" y="1108"/>
                </a:cubicBezTo>
                <a:cubicBezTo>
                  <a:pt x="97" y="1109"/>
                  <a:pt x="99" y="1105"/>
                  <a:pt x="96" y="1108"/>
                </a:cubicBezTo>
                <a:cubicBezTo>
                  <a:pt x="94" y="1111"/>
                  <a:pt x="80" y="1106"/>
                  <a:pt x="81" y="1105"/>
                </a:cubicBezTo>
                <a:cubicBezTo>
                  <a:pt x="81" y="1103"/>
                  <a:pt x="87" y="1105"/>
                  <a:pt x="87" y="1102"/>
                </a:cubicBezTo>
                <a:cubicBezTo>
                  <a:pt x="84" y="1102"/>
                  <a:pt x="81" y="1102"/>
                  <a:pt x="79" y="1102"/>
                </a:cubicBezTo>
                <a:cubicBezTo>
                  <a:pt x="79" y="1105"/>
                  <a:pt x="79" y="1108"/>
                  <a:pt x="76" y="1108"/>
                </a:cubicBezTo>
                <a:cubicBezTo>
                  <a:pt x="76" y="1112"/>
                  <a:pt x="79" y="1113"/>
                  <a:pt x="80" y="1116"/>
                </a:cubicBezTo>
                <a:cubicBezTo>
                  <a:pt x="77" y="1116"/>
                  <a:pt x="76" y="1118"/>
                  <a:pt x="73" y="1117"/>
                </a:cubicBezTo>
                <a:cubicBezTo>
                  <a:pt x="73" y="1113"/>
                  <a:pt x="71" y="1114"/>
                  <a:pt x="73" y="1111"/>
                </a:cubicBezTo>
                <a:cubicBezTo>
                  <a:pt x="68" y="1110"/>
                  <a:pt x="67" y="1113"/>
                  <a:pt x="64" y="1114"/>
                </a:cubicBezTo>
                <a:cubicBezTo>
                  <a:pt x="62" y="1115"/>
                  <a:pt x="59" y="1114"/>
                  <a:pt x="59" y="1116"/>
                </a:cubicBezTo>
                <a:cubicBezTo>
                  <a:pt x="62" y="1116"/>
                  <a:pt x="64" y="1116"/>
                  <a:pt x="65" y="1117"/>
                </a:cubicBezTo>
                <a:cubicBezTo>
                  <a:pt x="66" y="1116"/>
                  <a:pt x="66" y="1114"/>
                  <a:pt x="68" y="1114"/>
                </a:cubicBezTo>
                <a:cubicBezTo>
                  <a:pt x="69" y="1117"/>
                  <a:pt x="64" y="1116"/>
                  <a:pt x="66" y="1121"/>
                </a:cubicBezTo>
                <a:cubicBezTo>
                  <a:pt x="69" y="1120"/>
                  <a:pt x="72" y="1121"/>
                  <a:pt x="72" y="1124"/>
                </a:cubicBezTo>
                <a:cubicBezTo>
                  <a:pt x="70" y="1124"/>
                  <a:pt x="70" y="1121"/>
                  <a:pt x="69" y="1124"/>
                </a:cubicBezTo>
                <a:cubicBezTo>
                  <a:pt x="71" y="1124"/>
                  <a:pt x="71" y="1126"/>
                  <a:pt x="74" y="1125"/>
                </a:cubicBezTo>
                <a:cubicBezTo>
                  <a:pt x="74" y="1124"/>
                  <a:pt x="76" y="1123"/>
                  <a:pt x="77" y="1125"/>
                </a:cubicBezTo>
                <a:cubicBezTo>
                  <a:pt x="75" y="1129"/>
                  <a:pt x="67" y="1127"/>
                  <a:pt x="68" y="1133"/>
                </a:cubicBezTo>
                <a:cubicBezTo>
                  <a:pt x="80" y="1136"/>
                  <a:pt x="99" y="1138"/>
                  <a:pt x="112" y="1135"/>
                </a:cubicBezTo>
                <a:cubicBezTo>
                  <a:pt x="112" y="1137"/>
                  <a:pt x="116" y="1136"/>
                  <a:pt x="115" y="1140"/>
                </a:cubicBezTo>
                <a:cubicBezTo>
                  <a:pt x="109" y="1139"/>
                  <a:pt x="105" y="1141"/>
                  <a:pt x="103" y="1144"/>
                </a:cubicBezTo>
                <a:cubicBezTo>
                  <a:pt x="96" y="1144"/>
                  <a:pt x="89" y="1144"/>
                  <a:pt x="83" y="1144"/>
                </a:cubicBezTo>
                <a:cubicBezTo>
                  <a:pt x="80" y="1145"/>
                  <a:pt x="82" y="1148"/>
                  <a:pt x="78" y="1148"/>
                </a:cubicBezTo>
                <a:cubicBezTo>
                  <a:pt x="78" y="1145"/>
                  <a:pt x="77" y="1145"/>
                  <a:pt x="75" y="1144"/>
                </a:cubicBezTo>
                <a:cubicBezTo>
                  <a:pt x="69" y="1143"/>
                  <a:pt x="58" y="1145"/>
                  <a:pt x="51" y="1144"/>
                </a:cubicBezTo>
                <a:cubicBezTo>
                  <a:pt x="49" y="1151"/>
                  <a:pt x="58" y="1145"/>
                  <a:pt x="58" y="1149"/>
                </a:cubicBezTo>
                <a:cubicBezTo>
                  <a:pt x="54" y="1152"/>
                  <a:pt x="52" y="1147"/>
                  <a:pt x="52" y="1152"/>
                </a:cubicBezTo>
                <a:cubicBezTo>
                  <a:pt x="56" y="1151"/>
                  <a:pt x="58" y="1155"/>
                  <a:pt x="63" y="1156"/>
                </a:cubicBezTo>
                <a:cubicBezTo>
                  <a:pt x="67" y="1156"/>
                  <a:pt x="71" y="1155"/>
                  <a:pt x="75" y="1156"/>
                </a:cubicBezTo>
                <a:cubicBezTo>
                  <a:pt x="79" y="1156"/>
                  <a:pt x="86" y="1153"/>
                  <a:pt x="87" y="1159"/>
                </a:cubicBezTo>
                <a:cubicBezTo>
                  <a:pt x="82" y="1159"/>
                  <a:pt x="73" y="1157"/>
                  <a:pt x="73" y="1162"/>
                </a:cubicBezTo>
                <a:cubicBezTo>
                  <a:pt x="74" y="1162"/>
                  <a:pt x="76" y="1162"/>
                  <a:pt x="76" y="1163"/>
                </a:cubicBezTo>
                <a:cubicBezTo>
                  <a:pt x="71" y="1163"/>
                  <a:pt x="66" y="1163"/>
                  <a:pt x="62" y="1163"/>
                </a:cubicBezTo>
                <a:cubicBezTo>
                  <a:pt x="62" y="1161"/>
                  <a:pt x="61" y="1160"/>
                  <a:pt x="60" y="1159"/>
                </a:cubicBezTo>
                <a:cubicBezTo>
                  <a:pt x="54" y="1157"/>
                  <a:pt x="53" y="1162"/>
                  <a:pt x="50" y="1159"/>
                </a:cubicBezTo>
                <a:cubicBezTo>
                  <a:pt x="50" y="1167"/>
                  <a:pt x="55" y="1160"/>
                  <a:pt x="57" y="1163"/>
                </a:cubicBezTo>
                <a:cubicBezTo>
                  <a:pt x="57" y="1165"/>
                  <a:pt x="58" y="1165"/>
                  <a:pt x="59" y="1167"/>
                </a:cubicBezTo>
                <a:cubicBezTo>
                  <a:pt x="56" y="1167"/>
                  <a:pt x="54" y="1171"/>
                  <a:pt x="59" y="1170"/>
                </a:cubicBezTo>
                <a:cubicBezTo>
                  <a:pt x="61" y="1170"/>
                  <a:pt x="60" y="1166"/>
                  <a:pt x="63" y="1167"/>
                </a:cubicBezTo>
                <a:cubicBezTo>
                  <a:pt x="63" y="1170"/>
                  <a:pt x="60" y="1171"/>
                  <a:pt x="61" y="1175"/>
                </a:cubicBezTo>
                <a:cubicBezTo>
                  <a:pt x="66" y="1175"/>
                  <a:pt x="62" y="1179"/>
                  <a:pt x="63" y="1179"/>
                </a:cubicBezTo>
                <a:cubicBezTo>
                  <a:pt x="63" y="1180"/>
                  <a:pt x="66" y="1179"/>
                  <a:pt x="66" y="1181"/>
                </a:cubicBezTo>
                <a:cubicBezTo>
                  <a:pt x="61" y="1181"/>
                  <a:pt x="55" y="1180"/>
                  <a:pt x="55" y="1184"/>
                </a:cubicBezTo>
                <a:cubicBezTo>
                  <a:pt x="61" y="1185"/>
                  <a:pt x="62" y="1181"/>
                  <a:pt x="67" y="1182"/>
                </a:cubicBezTo>
                <a:cubicBezTo>
                  <a:pt x="67" y="1187"/>
                  <a:pt x="75" y="1187"/>
                  <a:pt x="79" y="1187"/>
                </a:cubicBezTo>
                <a:cubicBezTo>
                  <a:pt x="86" y="1188"/>
                  <a:pt x="89" y="1188"/>
                  <a:pt x="93" y="1189"/>
                </a:cubicBezTo>
                <a:cubicBezTo>
                  <a:pt x="95" y="1189"/>
                  <a:pt x="97" y="1188"/>
                  <a:pt x="98" y="1190"/>
                </a:cubicBezTo>
                <a:cubicBezTo>
                  <a:pt x="92" y="1195"/>
                  <a:pt x="81" y="1190"/>
                  <a:pt x="77" y="1190"/>
                </a:cubicBezTo>
                <a:cubicBezTo>
                  <a:pt x="75" y="1191"/>
                  <a:pt x="75" y="1192"/>
                  <a:pt x="73" y="1192"/>
                </a:cubicBezTo>
                <a:cubicBezTo>
                  <a:pt x="68" y="1193"/>
                  <a:pt x="65" y="1193"/>
                  <a:pt x="63" y="1194"/>
                </a:cubicBezTo>
                <a:cubicBezTo>
                  <a:pt x="63" y="1194"/>
                  <a:pt x="61" y="1193"/>
                  <a:pt x="60" y="1194"/>
                </a:cubicBezTo>
                <a:cubicBezTo>
                  <a:pt x="59" y="1194"/>
                  <a:pt x="61" y="1197"/>
                  <a:pt x="59" y="1197"/>
                </a:cubicBezTo>
                <a:cubicBezTo>
                  <a:pt x="54" y="1197"/>
                  <a:pt x="54" y="1201"/>
                  <a:pt x="50" y="1201"/>
                </a:cubicBezTo>
                <a:cubicBezTo>
                  <a:pt x="50" y="1205"/>
                  <a:pt x="53" y="1208"/>
                  <a:pt x="50" y="1211"/>
                </a:cubicBezTo>
                <a:cubicBezTo>
                  <a:pt x="58" y="1211"/>
                  <a:pt x="66" y="1215"/>
                  <a:pt x="74" y="1214"/>
                </a:cubicBezTo>
                <a:cubicBezTo>
                  <a:pt x="76" y="1214"/>
                  <a:pt x="76" y="1213"/>
                  <a:pt x="79" y="1213"/>
                </a:cubicBezTo>
                <a:cubicBezTo>
                  <a:pt x="81" y="1212"/>
                  <a:pt x="84" y="1212"/>
                  <a:pt x="86" y="1213"/>
                </a:cubicBezTo>
                <a:cubicBezTo>
                  <a:pt x="89" y="1213"/>
                  <a:pt x="88" y="1215"/>
                  <a:pt x="90" y="1216"/>
                </a:cubicBezTo>
                <a:cubicBezTo>
                  <a:pt x="93" y="1217"/>
                  <a:pt x="97" y="1213"/>
                  <a:pt x="98" y="1217"/>
                </a:cubicBezTo>
                <a:cubicBezTo>
                  <a:pt x="98" y="1220"/>
                  <a:pt x="94" y="1219"/>
                  <a:pt x="95" y="1222"/>
                </a:cubicBezTo>
                <a:cubicBezTo>
                  <a:pt x="98" y="1222"/>
                  <a:pt x="101" y="1220"/>
                  <a:pt x="104" y="1219"/>
                </a:cubicBezTo>
                <a:cubicBezTo>
                  <a:pt x="113" y="1224"/>
                  <a:pt x="122" y="1217"/>
                  <a:pt x="131" y="1219"/>
                </a:cubicBezTo>
                <a:cubicBezTo>
                  <a:pt x="134" y="1220"/>
                  <a:pt x="133" y="1222"/>
                  <a:pt x="137" y="1222"/>
                </a:cubicBezTo>
                <a:cubicBezTo>
                  <a:pt x="143" y="1223"/>
                  <a:pt x="148" y="1223"/>
                  <a:pt x="151" y="1224"/>
                </a:cubicBezTo>
                <a:cubicBezTo>
                  <a:pt x="154" y="1224"/>
                  <a:pt x="156" y="1223"/>
                  <a:pt x="158" y="1225"/>
                </a:cubicBezTo>
                <a:cubicBezTo>
                  <a:pt x="158" y="1226"/>
                  <a:pt x="162" y="1225"/>
                  <a:pt x="162" y="1225"/>
                </a:cubicBezTo>
                <a:cubicBezTo>
                  <a:pt x="164" y="1225"/>
                  <a:pt x="164" y="1227"/>
                  <a:pt x="164" y="1227"/>
                </a:cubicBezTo>
                <a:cubicBezTo>
                  <a:pt x="166" y="1227"/>
                  <a:pt x="169" y="1226"/>
                  <a:pt x="172" y="1227"/>
                </a:cubicBezTo>
                <a:cubicBezTo>
                  <a:pt x="174" y="1228"/>
                  <a:pt x="177" y="1230"/>
                  <a:pt x="180" y="1230"/>
                </a:cubicBezTo>
                <a:cubicBezTo>
                  <a:pt x="180" y="1229"/>
                  <a:pt x="181" y="1228"/>
                  <a:pt x="183" y="1228"/>
                </a:cubicBezTo>
                <a:cubicBezTo>
                  <a:pt x="184" y="1222"/>
                  <a:pt x="175" y="1231"/>
                  <a:pt x="175" y="1224"/>
                </a:cubicBezTo>
                <a:cubicBezTo>
                  <a:pt x="181" y="1220"/>
                  <a:pt x="192" y="1223"/>
                  <a:pt x="195" y="1224"/>
                </a:cubicBezTo>
                <a:cubicBezTo>
                  <a:pt x="200" y="1225"/>
                  <a:pt x="206" y="1224"/>
                  <a:pt x="208" y="1227"/>
                </a:cubicBezTo>
                <a:cubicBezTo>
                  <a:pt x="208" y="1227"/>
                  <a:pt x="212" y="1227"/>
                  <a:pt x="213" y="1227"/>
                </a:cubicBezTo>
                <a:cubicBezTo>
                  <a:pt x="214" y="1227"/>
                  <a:pt x="214" y="1228"/>
                  <a:pt x="214" y="1228"/>
                </a:cubicBezTo>
                <a:cubicBezTo>
                  <a:pt x="220" y="1230"/>
                  <a:pt x="225" y="1229"/>
                  <a:pt x="230" y="1230"/>
                </a:cubicBezTo>
                <a:cubicBezTo>
                  <a:pt x="233" y="1230"/>
                  <a:pt x="238" y="1233"/>
                  <a:pt x="239" y="1233"/>
                </a:cubicBezTo>
                <a:cubicBezTo>
                  <a:pt x="243" y="1234"/>
                  <a:pt x="242" y="1235"/>
                  <a:pt x="244" y="1236"/>
                </a:cubicBezTo>
                <a:cubicBezTo>
                  <a:pt x="246" y="1237"/>
                  <a:pt x="248" y="1237"/>
                  <a:pt x="249" y="1238"/>
                </a:cubicBezTo>
                <a:cubicBezTo>
                  <a:pt x="250" y="1239"/>
                  <a:pt x="251" y="1240"/>
                  <a:pt x="252" y="1241"/>
                </a:cubicBezTo>
                <a:cubicBezTo>
                  <a:pt x="254" y="1242"/>
                  <a:pt x="255" y="1242"/>
                  <a:pt x="256" y="1244"/>
                </a:cubicBezTo>
                <a:cubicBezTo>
                  <a:pt x="254" y="1244"/>
                  <a:pt x="254" y="1246"/>
                  <a:pt x="257" y="1246"/>
                </a:cubicBezTo>
                <a:cubicBezTo>
                  <a:pt x="260" y="1246"/>
                  <a:pt x="256" y="1243"/>
                  <a:pt x="259" y="1243"/>
                </a:cubicBezTo>
                <a:cubicBezTo>
                  <a:pt x="261" y="1242"/>
                  <a:pt x="262" y="1240"/>
                  <a:pt x="265" y="1241"/>
                </a:cubicBezTo>
                <a:cubicBezTo>
                  <a:pt x="261" y="1246"/>
                  <a:pt x="267" y="1243"/>
                  <a:pt x="270" y="1244"/>
                </a:cubicBezTo>
                <a:cubicBezTo>
                  <a:pt x="272" y="1245"/>
                  <a:pt x="272" y="1250"/>
                  <a:pt x="273" y="1251"/>
                </a:cubicBezTo>
                <a:cubicBezTo>
                  <a:pt x="274" y="1252"/>
                  <a:pt x="278" y="1250"/>
                  <a:pt x="278" y="1252"/>
                </a:cubicBezTo>
                <a:cubicBezTo>
                  <a:pt x="271" y="1252"/>
                  <a:pt x="277" y="1259"/>
                  <a:pt x="277" y="1262"/>
                </a:cubicBezTo>
                <a:cubicBezTo>
                  <a:pt x="272" y="1258"/>
                  <a:pt x="276" y="1264"/>
                  <a:pt x="271" y="1263"/>
                </a:cubicBezTo>
                <a:cubicBezTo>
                  <a:pt x="272" y="1258"/>
                  <a:pt x="272" y="1260"/>
                  <a:pt x="269" y="1257"/>
                </a:cubicBezTo>
                <a:cubicBezTo>
                  <a:pt x="271" y="1257"/>
                  <a:pt x="274" y="1253"/>
                  <a:pt x="269" y="1254"/>
                </a:cubicBezTo>
                <a:cubicBezTo>
                  <a:pt x="264" y="1253"/>
                  <a:pt x="270" y="1261"/>
                  <a:pt x="266" y="1260"/>
                </a:cubicBezTo>
                <a:cubicBezTo>
                  <a:pt x="265" y="1257"/>
                  <a:pt x="261" y="1259"/>
                  <a:pt x="258" y="1259"/>
                </a:cubicBezTo>
                <a:cubicBezTo>
                  <a:pt x="256" y="1258"/>
                  <a:pt x="255" y="1257"/>
                  <a:pt x="251" y="1257"/>
                </a:cubicBezTo>
                <a:cubicBezTo>
                  <a:pt x="249" y="1257"/>
                  <a:pt x="246" y="1258"/>
                  <a:pt x="247" y="1262"/>
                </a:cubicBezTo>
                <a:cubicBezTo>
                  <a:pt x="249" y="1267"/>
                  <a:pt x="259" y="1267"/>
                  <a:pt x="260" y="1263"/>
                </a:cubicBezTo>
                <a:cubicBezTo>
                  <a:pt x="260" y="1263"/>
                  <a:pt x="256" y="1263"/>
                  <a:pt x="256" y="1262"/>
                </a:cubicBezTo>
                <a:cubicBezTo>
                  <a:pt x="260" y="1263"/>
                  <a:pt x="264" y="1257"/>
                  <a:pt x="266" y="1262"/>
                </a:cubicBezTo>
                <a:cubicBezTo>
                  <a:pt x="267" y="1264"/>
                  <a:pt x="261" y="1263"/>
                  <a:pt x="261" y="1265"/>
                </a:cubicBezTo>
                <a:cubicBezTo>
                  <a:pt x="261" y="1265"/>
                  <a:pt x="267" y="1265"/>
                  <a:pt x="267" y="1265"/>
                </a:cubicBezTo>
                <a:cubicBezTo>
                  <a:pt x="269" y="1266"/>
                  <a:pt x="269" y="1269"/>
                  <a:pt x="271" y="1270"/>
                </a:cubicBezTo>
                <a:cubicBezTo>
                  <a:pt x="271" y="1268"/>
                  <a:pt x="273" y="1266"/>
                  <a:pt x="275" y="1267"/>
                </a:cubicBezTo>
                <a:cubicBezTo>
                  <a:pt x="277" y="1270"/>
                  <a:pt x="275" y="1271"/>
                  <a:pt x="280" y="1273"/>
                </a:cubicBezTo>
                <a:cubicBezTo>
                  <a:pt x="282" y="1271"/>
                  <a:pt x="281" y="1266"/>
                  <a:pt x="286" y="1267"/>
                </a:cubicBezTo>
                <a:cubicBezTo>
                  <a:pt x="286" y="1268"/>
                  <a:pt x="288" y="1271"/>
                  <a:pt x="288" y="1268"/>
                </a:cubicBezTo>
                <a:cubicBezTo>
                  <a:pt x="288" y="1266"/>
                  <a:pt x="294" y="1265"/>
                  <a:pt x="296" y="1265"/>
                </a:cubicBezTo>
                <a:cubicBezTo>
                  <a:pt x="299" y="1264"/>
                  <a:pt x="299" y="1267"/>
                  <a:pt x="302" y="1267"/>
                </a:cubicBezTo>
                <a:cubicBezTo>
                  <a:pt x="304" y="1266"/>
                  <a:pt x="304" y="1265"/>
                  <a:pt x="307" y="1265"/>
                </a:cubicBezTo>
                <a:cubicBezTo>
                  <a:pt x="310" y="1265"/>
                  <a:pt x="313" y="1268"/>
                  <a:pt x="316" y="1268"/>
                </a:cubicBezTo>
                <a:cubicBezTo>
                  <a:pt x="322" y="1269"/>
                  <a:pt x="320" y="1266"/>
                  <a:pt x="322" y="1268"/>
                </a:cubicBezTo>
                <a:cubicBezTo>
                  <a:pt x="323" y="1268"/>
                  <a:pt x="325" y="1268"/>
                  <a:pt x="325" y="1268"/>
                </a:cubicBezTo>
                <a:cubicBezTo>
                  <a:pt x="331" y="1269"/>
                  <a:pt x="335" y="1268"/>
                  <a:pt x="337" y="1271"/>
                </a:cubicBezTo>
                <a:cubicBezTo>
                  <a:pt x="333" y="1271"/>
                  <a:pt x="332" y="1274"/>
                  <a:pt x="329" y="1273"/>
                </a:cubicBezTo>
                <a:cubicBezTo>
                  <a:pt x="328" y="1273"/>
                  <a:pt x="326" y="1271"/>
                  <a:pt x="327" y="1271"/>
                </a:cubicBezTo>
                <a:cubicBezTo>
                  <a:pt x="322" y="1271"/>
                  <a:pt x="323" y="1274"/>
                  <a:pt x="321" y="1271"/>
                </a:cubicBezTo>
                <a:cubicBezTo>
                  <a:pt x="320" y="1270"/>
                  <a:pt x="308" y="1272"/>
                  <a:pt x="305" y="1271"/>
                </a:cubicBezTo>
                <a:cubicBezTo>
                  <a:pt x="303" y="1271"/>
                  <a:pt x="301" y="1269"/>
                  <a:pt x="299" y="1270"/>
                </a:cubicBezTo>
                <a:cubicBezTo>
                  <a:pt x="298" y="1270"/>
                  <a:pt x="299" y="1275"/>
                  <a:pt x="296" y="1273"/>
                </a:cubicBezTo>
                <a:cubicBezTo>
                  <a:pt x="295" y="1272"/>
                  <a:pt x="291" y="1266"/>
                  <a:pt x="290" y="1271"/>
                </a:cubicBezTo>
                <a:cubicBezTo>
                  <a:pt x="293" y="1272"/>
                  <a:pt x="289" y="1272"/>
                  <a:pt x="288" y="1273"/>
                </a:cubicBezTo>
                <a:cubicBezTo>
                  <a:pt x="287" y="1274"/>
                  <a:pt x="289" y="1278"/>
                  <a:pt x="287" y="1278"/>
                </a:cubicBezTo>
                <a:cubicBezTo>
                  <a:pt x="281" y="1275"/>
                  <a:pt x="280" y="1278"/>
                  <a:pt x="274" y="1279"/>
                </a:cubicBezTo>
                <a:cubicBezTo>
                  <a:pt x="274" y="1278"/>
                  <a:pt x="273" y="1277"/>
                  <a:pt x="273" y="1276"/>
                </a:cubicBezTo>
                <a:cubicBezTo>
                  <a:pt x="274" y="1276"/>
                  <a:pt x="276" y="1276"/>
                  <a:pt x="276" y="1274"/>
                </a:cubicBezTo>
                <a:cubicBezTo>
                  <a:pt x="269" y="1273"/>
                  <a:pt x="272" y="1281"/>
                  <a:pt x="267" y="1281"/>
                </a:cubicBezTo>
                <a:cubicBezTo>
                  <a:pt x="262" y="1279"/>
                  <a:pt x="257" y="1279"/>
                  <a:pt x="252" y="1278"/>
                </a:cubicBezTo>
                <a:cubicBezTo>
                  <a:pt x="252" y="1279"/>
                  <a:pt x="253" y="1280"/>
                  <a:pt x="253" y="1281"/>
                </a:cubicBezTo>
                <a:cubicBezTo>
                  <a:pt x="252" y="1283"/>
                  <a:pt x="250" y="1281"/>
                  <a:pt x="250" y="1282"/>
                </a:cubicBezTo>
                <a:cubicBezTo>
                  <a:pt x="249" y="1284"/>
                  <a:pt x="251" y="1288"/>
                  <a:pt x="248" y="1289"/>
                </a:cubicBezTo>
                <a:cubicBezTo>
                  <a:pt x="248" y="1287"/>
                  <a:pt x="247" y="1285"/>
                  <a:pt x="246" y="1284"/>
                </a:cubicBezTo>
                <a:cubicBezTo>
                  <a:pt x="246" y="1281"/>
                  <a:pt x="250" y="1283"/>
                  <a:pt x="249" y="1279"/>
                </a:cubicBezTo>
                <a:cubicBezTo>
                  <a:pt x="245" y="1279"/>
                  <a:pt x="240" y="1279"/>
                  <a:pt x="238" y="1281"/>
                </a:cubicBezTo>
                <a:cubicBezTo>
                  <a:pt x="236" y="1276"/>
                  <a:pt x="226" y="1278"/>
                  <a:pt x="220" y="1278"/>
                </a:cubicBezTo>
                <a:cubicBezTo>
                  <a:pt x="218" y="1278"/>
                  <a:pt x="218" y="1280"/>
                  <a:pt x="217" y="1281"/>
                </a:cubicBezTo>
                <a:cubicBezTo>
                  <a:pt x="212" y="1279"/>
                  <a:pt x="210" y="1276"/>
                  <a:pt x="205" y="1274"/>
                </a:cubicBezTo>
                <a:cubicBezTo>
                  <a:pt x="204" y="1278"/>
                  <a:pt x="196" y="1275"/>
                  <a:pt x="191" y="1276"/>
                </a:cubicBezTo>
                <a:cubicBezTo>
                  <a:pt x="194" y="1281"/>
                  <a:pt x="192" y="1281"/>
                  <a:pt x="187" y="1282"/>
                </a:cubicBezTo>
                <a:cubicBezTo>
                  <a:pt x="187" y="1277"/>
                  <a:pt x="185" y="1276"/>
                  <a:pt x="182" y="1274"/>
                </a:cubicBezTo>
                <a:cubicBezTo>
                  <a:pt x="181" y="1277"/>
                  <a:pt x="177" y="1275"/>
                  <a:pt x="176" y="1274"/>
                </a:cubicBezTo>
                <a:cubicBezTo>
                  <a:pt x="173" y="1274"/>
                  <a:pt x="170" y="1275"/>
                  <a:pt x="168" y="1274"/>
                </a:cubicBezTo>
                <a:cubicBezTo>
                  <a:pt x="166" y="1274"/>
                  <a:pt x="166" y="1273"/>
                  <a:pt x="165" y="1273"/>
                </a:cubicBezTo>
                <a:cubicBezTo>
                  <a:pt x="163" y="1273"/>
                  <a:pt x="163" y="1271"/>
                  <a:pt x="163" y="1271"/>
                </a:cubicBezTo>
                <a:cubicBezTo>
                  <a:pt x="161" y="1271"/>
                  <a:pt x="157" y="1272"/>
                  <a:pt x="154" y="1271"/>
                </a:cubicBezTo>
                <a:cubicBezTo>
                  <a:pt x="151" y="1271"/>
                  <a:pt x="151" y="1269"/>
                  <a:pt x="147" y="1270"/>
                </a:cubicBezTo>
                <a:cubicBezTo>
                  <a:pt x="146" y="1270"/>
                  <a:pt x="146" y="1271"/>
                  <a:pt x="144" y="1271"/>
                </a:cubicBezTo>
                <a:cubicBezTo>
                  <a:pt x="139" y="1272"/>
                  <a:pt x="137" y="1270"/>
                  <a:pt x="133" y="1270"/>
                </a:cubicBezTo>
                <a:cubicBezTo>
                  <a:pt x="126" y="1269"/>
                  <a:pt x="119" y="1270"/>
                  <a:pt x="111" y="1270"/>
                </a:cubicBezTo>
                <a:cubicBezTo>
                  <a:pt x="110" y="1271"/>
                  <a:pt x="111" y="1276"/>
                  <a:pt x="107" y="1274"/>
                </a:cubicBezTo>
                <a:cubicBezTo>
                  <a:pt x="105" y="1272"/>
                  <a:pt x="103" y="1270"/>
                  <a:pt x="99" y="1271"/>
                </a:cubicBezTo>
                <a:cubicBezTo>
                  <a:pt x="98" y="1271"/>
                  <a:pt x="97" y="1273"/>
                  <a:pt x="97" y="1273"/>
                </a:cubicBezTo>
                <a:cubicBezTo>
                  <a:pt x="96" y="1273"/>
                  <a:pt x="94" y="1270"/>
                  <a:pt x="93" y="1273"/>
                </a:cubicBezTo>
                <a:cubicBezTo>
                  <a:pt x="98" y="1274"/>
                  <a:pt x="95" y="1279"/>
                  <a:pt x="95" y="1282"/>
                </a:cubicBezTo>
                <a:cubicBezTo>
                  <a:pt x="98" y="1281"/>
                  <a:pt x="101" y="1285"/>
                  <a:pt x="104" y="1286"/>
                </a:cubicBezTo>
                <a:cubicBezTo>
                  <a:pt x="106" y="1286"/>
                  <a:pt x="107" y="1284"/>
                  <a:pt x="111" y="1284"/>
                </a:cubicBezTo>
                <a:cubicBezTo>
                  <a:pt x="111" y="1284"/>
                  <a:pt x="110" y="1285"/>
                  <a:pt x="111" y="1286"/>
                </a:cubicBezTo>
                <a:cubicBezTo>
                  <a:pt x="111" y="1286"/>
                  <a:pt x="113" y="1286"/>
                  <a:pt x="114" y="1286"/>
                </a:cubicBezTo>
                <a:cubicBezTo>
                  <a:pt x="116" y="1286"/>
                  <a:pt x="115" y="1289"/>
                  <a:pt x="114" y="1290"/>
                </a:cubicBezTo>
                <a:cubicBezTo>
                  <a:pt x="120" y="1292"/>
                  <a:pt x="115" y="1283"/>
                  <a:pt x="120" y="1284"/>
                </a:cubicBezTo>
                <a:cubicBezTo>
                  <a:pt x="123" y="1283"/>
                  <a:pt x="132" y="1280"/>
                  <a:pt x="136" y="1284"/>
                </a:cubicBezTo>
                <a:cubicBezTo>
                  <a:pt x="138" y="1290"/>
                  <a:pt x="131" y="1287"/>
                  <a:pt x="133" y="1292"/>
                </a:cubicBezTo>
                <a:cubicBezTo>
                  <a:pt x="138" y="1291"/>
                  <a:pt x="138" y="1295"/>
                  <a:pt x="144" y="1293"/>
                </a:cubicBezTo>
                <a:cubicBezTo>
                  <a:pt x="146" y="1292"/>
                  <a:pt x="148" y="1290"/>
                  <a:pt x="151" y="1289"/>
                </a:cubicBezTo>
                <a:cubicBezTo>
                  <a:pt x="158" y="1286"/>
                  <a:pt x="163" y="1288"/>
                  <a:pt x="166" y="1290"/>
                </a:cubicBezTo>
                <a:cubicBezTo>
                  <a:pt x="166" y="1291"/>
                  <a:pt x="168" y="1290"/>
                  <a:pt x="169" y="1290"/>
                </a:cubicBezTo>
                <a:cubicBezTo>
                  <a:pt x="176" y="1291"/>
                  <a:pt x="184" y="1287"/>
                  <a:pt x="189" y="1290"/>
                </a:cubicBezTo>
                <a:cubicBezTo>
                  <a:pt x="192" y="1289"/>
                  <a:pt x="188" y="1283"/>
                  <a:pt x="192" y="1282"/>
                </a:cubicBezTo>
                <a:cubicBezTo>
                  <a:pt x="195" y="1283"/>
                  <a:pt x="198" y="1282"/>
                  <a:pt x="200" y="1284"/>
                </a:cubicBezTo>
                <a:cubicBezTo>
                  <a:pt x="201" y="1285"/>
                  <a:pt x="200" y="1289"/>
                  <a:pt x="201" y="1290"/>
                </a:cubicBezTo>
                <a:cubicBezTo>
                  <a:pt x="202" y="1291"/>
                  <a:pt x="205" y="1290"/>
                  <a:pt x="205" y="1292"/>
                </a:cubicBezTo>
                <a:cubicBezTo>
                  <a:pt x="213" y="1293"/>
                  <a:pt x="218" y="1289"/>
                  <a:pt x="222" y="1293"/>
                </a:cubicBezTo>
                <a:cubicBezTo>
                  <a:pt x="224" y="1291"/>
                  <a:pt x="222" y="1286"/>
                  <a:pt x="226" y="1286"/>
                </a:cubicBezTo>
                <a:cubicBezTo>
                  <a:pt x="231" y="1287"/>
                  <a:pt x="234" y="1287"/>
                  <a:pt x="239" y="1286"/>
                </a:cubicBezTo>
                <a:cubicBezTo>
                  <a:pt x="239" y="1287"/>
                  <a:pt x="240" y="1287"/>
                  <a:pt x="240" y="1289"/>
                </a:cubicBezTo>
                <a:cubicBezTo>
                  <a:pt x="241" y="1292"/>
                  <a:pt x="238" y="1292"/>
                  <a:pt x="238" y="1293"/>
                </a:cubicBezTo>
                <a:cubicBezTo>
                  <a:pt x="243" y="1295"/>
                  <a:pt x="251" y="1297"/>
                  <a:pt x="256" y="1297"/>
                </a:cubicBezTo>
                <a:cubicBezTo>
                  <a:pt x="266" y="1296"/>
                  <a:pt x="255" y="1294"/>
                  <a:pt x="263" y="1293"/>
                </a:cubicBezTo>
                <a:cubicBezTo>
                  <a:pt x="265" y="1302"/>
                  <a:pt x="257" y="1298"/>
                  <a:pt x="256" y="1298"/>
                </a:cubicBezTo>
                <a:cubicBezTo>
                  <a:pt x="256" y="1298"/>
                  <a:pt x="257" y="1302"/>
                  <a:pt x="255" y="1301"/>
                </a:cubicBezTo>
                <a:cubicBezTo>
                  <a:pt x="253" y="1302"/>
                  <a:pt x="251" y="1301"/>
                  <a:pt x="250" y="1303"/>
                </a:cubicBezTo>
                <a:cubicBezTo>
                  <a:pt x="255" y="1303"/>
                  <a:pt x="259" y="1304"/>
                  <a:pt x="261" y="1301"/>
                </a:cubicBezTo>
                <a:cubicBezTo>
                  <a:pt x="261" y="1306"/>
                  <a:pt x="269" y="1303"/>
                  <a:pt x="269" y="1308"/>
                </a:cubicBezTo>
                <a:cubicBezTo>
                  <a:pt x="267" y="1308"/>
                  <a:pt x="262" y="1306"/>
                  <a:pt x="263" y="1311"/>
                </a:cubicBezTo>
                <a:cubicBezTo>
                  <a:pt x="270" y="1308"/>
                  <a:pt x="267" y="1314"/>
                  <a:pt x="267" y="1314"/>
                </a:cubicBezTo>
                <a:cubicBezTo>
                  <a:pt x="268" y="1315"/>
                  <a:pt x="271" y="1313"/>
                  <a:pt x="273" y="1314"/>
                </a:cubicBezTo>
                <a:cubicBezTo>
                  <a:pt x="272" y="1317"/>
                  <a:pt x="278" y="1320"/>
                  <a:pt x="278" y="1317"/>
                </a:cubicBezTo>
                <a:cubicBezTo>
                  <a:pt x="275" y="1318"/>
                  <a:pt x="275" y="1310"/>
                  <a:pt x="277" y="1311"/>
                </a:cubicBezTo>
                <a:cubicBezTo>
                  <a:pt x="279" y="1311"/>
                  <a:pt x="279" y="1313"/>
                  <a:pt x="281" y="1314"/>
                </a:cubicBezTo>
                <a:cubicBezTo>
                  <a:pt x="282" y="1315"/>
                  <a:pt x="284" y="1315"/>
                  <a:pt x="284" y="1317"/>
                </a:cubicBezTo>
                <a:cubicBezTo>
                  <a:pt x="289" y="1315"/>
                  <a:pt x="294" y="1316"/>
                  <a:pt x="299" y="1317"/>
                </a:cubicBezTo>
                <a:cubicBezTo>
                  <a:pt x="303" y="1317"/>
                  <a:pt x="304" y="1313"/>
                  <a:pt x="309" y="1313"/>
                </a:cubicBezTo>
                <a:cubicBezTo>
                  <a:pt x="308" y="1317"/>
                  <a:pt x="316" y="1311"/>
                  <a:pt x="315" y="1316"/>
                </a:cubicBezTo>
                <a:cubicBezTo>
                  <a:pt x="313" y="1316"/>
                  <a:pt x="313" y="1318"/>
                  <a:pt x="315" y="1319"/>
                </a:cubicBezTo>
                <a:cubicBezTo>
                  <a:pt x="315" y="1318"/>
                  <a:pt x="315" y="1316"/>
                  <a:pt x="317" y="1316"/>
                </a:cubicBezTo>
                <a:cubicBezTo>
                  <a:pt x="318" y="1316"/>
                  <a:pt x="319" y="1317"/>
                  <a:pt x="320" y="1317"/>
                </a:cubicBezTo>
                <a:cubicBezTo>
                  <a:pt x="326" y="1320"/>
                  <a:pt x="322" y="1316"/>
                  <a:pt x="327" y="1316"/>
                </a:cubicBezTo>
                <a:cubicBezTo>
                  <a:pt x="331" y="1316"/>
                  <a:pt x="330" y="1320"/>
                  <a:pt x="334" y="1319"/>
                </a:cubicBezTo>
                <a:cubicBezTo>
                  <a:pt x="336" y="1319"/>
                  <a:pt x="335" y="1316"/>
                  <a:pt x="337" y="1316"/>
                </a:cubicBezTo>
                <a:cubicBezTo>
                  <a:pt x="337" y="1319"/>
                  <a:pt x="338" y="1319"/>
                  <a:pt x="340" y="1317"/>
                </a:cubicBezTo>
                <a:cubicBezTo>
                  <a:pt x="343" y="1322"/>
                  <a:pt x="338" y="1324"/>
                  <a:pt x="345" y="1325"/>
                </a:cubicBezTo>
                <a:cubicBezTo>
                  <a:pt x="348" y="1324"/>
                  <a:pt x="347" y="1319"/>
                  <a:pt x="351" y="1319"/>
                </a:cubicBezTo>
                <a:cubicBezTo>
                  <a:pt x="354" y="1319"/>
                  <a:pt x="356" y="1319"/>
                  <a:pt x="359" y="1319"/>
                </a:cubicBezTo>
                <a:cubicBezTo>
                  <a:pt x="359" y="1321"/>
                  <a:pt x="359" y="1324"/>
                  <a:pt x="359" y="1327"/>
                </a:cubicBezTo>
                <a:cubicBezTo>
                  <a:pt x="358" y="1326"/>
                  <a:pt x="350" y="1323"/>
                  <a:pt x="350" y="1327"/>
                </a:cubicBezTo>
                <a:cubicBezTo>
                  <a:pt x="353" y="1328"/>
                  <a:pt x="358" y="1328"/>
                  <a:pt x="361" y="1330"/>
                </a:cubicBezTo>
                <a:cubicBezTo>
                  <a:pt x="360" y="1326"/>
                  <a:pt x="361" y="1324"/>
                  <a:pt x="364" y="1324"/>
                </a:cubicBezTo>
                <a:cubicBezTo>
                  <a:pt x="364" y="1326"/>
                  <a:pt x="368" y="1325"/>
                  <a:pt x="370" y="1325"/>
                </a:cubicBezTo>
                <a:cubicBezTo>
                  <a:pt x="376" y="1325"/>
                  <a:pt x="379" y="1327"/>
                  <a:pt x="383" y="1327"/>
                </a:cubicBezTo>
                <a:cubicBezTo>
                  <a:pt x="388" y="1327"/>
                  <a:pt x="388" y="1324"/>
                  <a:pt x="390" y="1327"/>
                </a:cubicBezTo>
                <a:cubicBezTo>
                  <a:pt x="391" y="1327"/>
                  <a:pt x="393" y="1327"/>
                  <a:pt x="393" y="1327"/>
                </a:cubicBezTo>
                <a:cubicBezTo>
                  <a:pt x="398" y="1327"/>
                  <a:pt x="400" y="1328"/>
                  <a:pt x="401" y="1328"/>
                </a:cubicBezTo>
                <a:cubicBezTo>
                  <a:pt x="406" y="1330"/>
                  <a:pt x="406" y="1329"/>
                  <a:pt x="409" y="1330"/>
                </a:cubicBezTo>
                <a:cubicBezTo>
                  <a:pt x="412" y="1330"/>
                  <a:pt x="411" y="1326"/>
                  <a:pt x="415" y="1327"/>
                </a:cubicBezTo>
                <a:cubicBezTo>
                  <a:pt x="420" y="1326"/>
                  <a:pt x="420" y="1330"/>
                  <a:pt x="425" y="1330"/>
                </a:cubicBezTo>
                <a:cubicBezTo>
                  <a:pt x="424" y="1326"/>
                  <a:pt x="426" y="1325"/>
                  <a:pt x="429" y="1325"/>
                </a:cubicBezTo>
                <a:cubicBezTo>
                  <a:pt x="431" y="1326"/>
                  <a:pt x="430" y="1331"/>
                  <a:pt x="433" y="1332"/>
                </a:cubicBezTo>
                <a:cubicBezTo>
                  <a:pt x="433" y="1329"/>
                  <a:pt x="432" y="1326"/>
                  <a:pt x="434" y="1325"/>
                </a:cubicBezTo>
                <a:cubicBezTo>
                  <a:pt x="439" y="1325"/>
                  <a:pt x="444" y="1324"/>
                  <a:pt x="443" y="1330"/>
                </a:cubicBezTo>
                <a:cubicBezTo>
                  <a:pt x="445" y="1330"/>
                  <a:pt x="446" y="1329"/>
                  <a:pt x="446" y="1328"/>
                </a:cubicBezTo>
                <a:cubicBezTo>
                  <a:pt x="447" y="1327"/>
                  <a:pt x="449" y="1330"/>
                  <a:pt x="448" y="1330"/>
                </a:cubicBezTo>
                <a:cubicBezTo>
                  <a:pt x="451" y="1330"/>
                  <a:pt x="452" y="1328"/>
                  <a:pt x="453" y="1330"/>
                </a:cubicBezTo>
                <a:cubicBezTo>
                  <a:pt x="454" y="1334"/>
                  <a:pt x="450" y="1333"/>
                  <a:pt x="450" y="1336"/>
                </a:cubicBezTo>
                <a:cubicBezTo>
                  <a:pt x="454" y="1336"/>
                  <a:pt x="461" y="1329"/>
                  <a:pt x="464" y="1336"/>
                </a:cubicBezTo>
                <a:cubicBezTo>
                  <a:pt x="461" y="1338"/>
                  <a:pt x="456" y="1339"/>
                  <a:pt x="452" y="1339"/>
                </a:cubicBezTo>
                <a:cubicBezTo>
                  <a:pt x="449" y="1340"/>
                  <a:pt x="449" y="1337"/>
                  <a:pt x="447" y="1339"/>
                </a:cubicBezTo>
                <a:cubicBezTo>
                  <a:pt x="444" y="1343"/>
                  <a:pt x="426" y="1334"/>
                  <a:pt x="428" y="1344"/>
                </a:cubicBezTo>
                <a:cubicBezTo>
                  <a:pt x="433" y="1343"/>
                  <a:pt x="435" y="1340"/>
                  <a:pt x="438" y="1346"/>
                </a:cubicBezTo>
                <a:cubicBezTo>
                  <a:pt x="436" y="1345"/>
                  <a:pt x="432" y="1342"/>
                  <a:pt x="433" y="1347"/>
                </a:cubicBezTo>
                <a:cubicBezTo>
                  <a:pt x="438" y="1347"/>
                  <a:pt x="441" y="1349"/>
                  <a:pt x="443" y="1352"/>
                </a:cubicBezTo>
                <a:cubicBezTo>
                  <a:pt x="435" y="1352"/>
                  <a:pt x="431" y="1355"/>
                  <a:pt x="422" y="1354"/>
                </a:cubicBezTo>
                <a:cubicBezTo>
                  <a:pt x="422" y="1356"/>
                  <a:pt x="425" y="1358"/>
                  <a:pt x="423" y="1358"/>
                </a:cubicBezTo>
                <a:cubicBezTo>
                  <a:pt x="421" y="1356"/>
                  <a:pt x="418" y="1359"/>
                  <a:pt x="415" y="1358"/>
                </a:cubicBezTo>
                <a:cubicBezTo>
                  <a:pt x="413" y="1358"/>
                  <a:pt x="412" y="1356"/>
                  <a:pt x="410" y="1355"/>
                </a:cubicBezTo>
                <a:cubicBezTo>
                  <a:pt x="409" y="1358"/>
                  <a:pt x="398" y="1360"/>
                  <a:pt x="404" y="1365"/>
                </a:cubicBezTo>
                <a:cubicBezTo>
                  <a:pt x="406" y="1362"/>
                  <a:pt x="405" y="1358"/>
                  <a:pt x="410" y="1358"/>
                </a:cubicBezTo>
                <a:cubicBezTo>
                  <a:pt x="414" y="1359"/>
                  <a:pt x="416" y="1361"/>
                  <a:pt x="418" y="1363"/>
                </a:cubicBezTo>
                <a:cubicBezTo>
                  <a:pt x="413" y="1365"/>
                  <a:pt x="413" y="1361"/>
                  <a:pt x="410" y="1360"/>
                </a:cubicBezTo>
                <a:cubicBezTo>
                  <a:pt x="409" y="1363"/>
                  <a:pt x="405" y="1363"/>
                  <a:pt x="404" y="1366"/>
                </a:cubicBezTo>
                <a:cubicBezTo>
                  <a:pt x="407" y="1367"/>
                  <a:pt x="409" y="1366"/>
                  <a:pt x="410" y="1365"/>
                </a:cubicBezTo>
                <a:cubicBezTo>
                  <a:pt x="405" y="1368"/>
                  <a:pt x="416" y="1373"/>
                  <a:pt x="411" y="1376"/>
                </a:cubicBezTo>
                <a:cubicBezTo>
                  <a:pt x="413" y="1372"/>
                  <a:pt x="405" y="1371"/>
                  <a:pt x="406" y="1374"/>
                </a:cubicBezTo>
                <a:cubicBezTo>
                  <a:pt x="410" y="1375"/>
                  <a:pt x="407" y="1381"/>
                  <a:pt x="406" y="1382"/>
                </a:cubicBezTo>
                <a:cubicBezTo>
                  <a:pt x="408" y="1383"/>
                  <a:pt x="410" y="1382"/>
                  <a:pt x="410" y="1384"/>
                </a:cubicBezTo>
                <a:cubicBezTo>
                  <a:pt x="405" y="1384"/>
                  <a:pt x="402" y="1384"/>
                  <a:pt x="400" y="1387"/>
                </a:cubicBezTo>
                <a:cubicBezTo>
                  <a:pt x="403" y="1388"/>
                  <a:pt x="409" y="1385"/>
                  <a:pt x="410" y="1389"/>
                </a:cubicBezTo>
                <a:cubicBezTo>
                  <a:pt x="407" y="1392"/>
                  <a:pt x="405" y="1387"/>
                  <a:pt x="402" y="1390"/>
                </a:cubicBezTo>
                <a:cubicBezTo>
                  <a:pt x="402" y="1393"/>
                  <a:pt x="402" y="1395"/>
                  <a:pt x="402" y="1398"/>
                </a:cubicBezTo>
                <a:cubicBezTo>
                  <a:pt x="400" y="1398"/>
                  <a:pt x="398" y="1398"/>
                  <a:pt x="396" y="1400"/>
                </a:cubicBezTo>
                <a:cubicBezTo>
                  <a:pt x="395" y="1406"/>
                  <a:pt x="404" y="1408"/>
                  <a:pt x="395" y="1406"/>
                </a:cubicBezTo>
                <a:cubicBezTo>
                  <a:pt x="393" y="1410"/>
                  <a:pt x="399" y="1408"/>
                  <a:pt x="400" y="1409"/>
                </a:cubicBezTo>
                <a:cubicBezTo>
                  <a:pt x="400" y="1410"/>
                  <a:pt x="398" y="1412"/>
                  <a:pt x="398" y="1412"/>
                </a:cubicBezTo>
                <a:cubicBezTo>
                  <a:pt x="400" y="1413"/>
                  <a:pt x="403" y="1412"/>
                  <a:pt x="404" y="1412"/>
                </a:cubicBezTo>
                <a:cubicBezTo>
                  <a:pt x="404" y="1414"/>
                  <a:pt x="406" y="1414"/>
                  <a:pt x="406" y="1416"/>
                </a:cubicBezTo>
                <a:cubicBezTo>
                  <a:pt x="406" y="1418"/>
                  <a:pt x="409" y="1418"/>
                  <a:pt x="409" y="1419"/>
                </a:cubicBezTo>
                <a:cubicBezTo>
                  <a:pt x="410" y="1420"/>
                  <a:pt x="408" y="1422"/>
                  <a:pt x="408" y="1422"/>
                </a:cubicBezTo>
                <a:cubicBezTo>
                  <a:pt x="409" y="1423"/>
                  <a:pt x="414" y="1420"/>
                  <a:pt x="414" y="1425"/>
                </a:cubicBezTo>
                <a:cubicBezTo>
                  <a:pt x="413" y="1427"/>
                  <a:pt x="413" y="1429"/>
                  <a:pt x="416" y="1430"/>
                </a:cubicBezTo>
                <a:cubicBezTo>
                  <a:pt x="414" y="1425"/>
                  <a:pt x="417" y="1424"/>
                  <a:pt x="419" y="1422"/>
                </a:cubicBezTo>
                <a:cubicBezTo>
                  <a:pt x="416" y="1422"/>
                  <a:pt x="413" y="1422"/>
                  <a:pt x="413" y="1420"/>
                </a:cubicBezTo>
                <a:cubicBezTo>
                  <a:pt x="411" y="1415"/>
                  <a:pt x="413" y="1413"/>
                  <a:pt x="414" y="1409"/>
                </a:cubicBezTo>
                <a:cubicBezTo>
                  <a:pt x="412" y="1409"/>
                  <a:pt x="412" y="1408"/>
                  <a:pt x="412" y="1406"/>
                </a:cubicBezTo>
                <a:cubicBezTo>
                  <a:pt x="411" y="1402"/>
                  <a:pt x="406" y="1403"/>
                  <a:pt x="407" y="1398"/>
                </a:cubicBezTo>
                <a:cubicBezTo>
                  <a:pt x="410" y="1398"/>
                  <a:pt x="408" y="1393"/>
                  <a:pt x="412" y="1393"/>
                </a:cubicBezTo>
                <a:cubicBezTo>
                  <a:pt x="416" y="1393"/>
                  <a:pt x="421" y="1393"/>
                  <a:pt x="423" y="1397"/>
                </a:cubicBezTo>
                <a:cubicBezTo>
                  <a:pt x="422" y="1407"/>
                  <a:pt x="431" y="1408"/>
                  <a:pt x="436" y="1412"/>
                </a:cubicBezTo>
                <a:cubicBezTo>
                  <a:pt x="435" y="1414"/>
                  <a:pt x="434" y="1416"/>
                  <a:pt x="433" y="1417"/>
                </a:cubicBezTo>
                <a:cubicBezTo>
                  <a:pt x="431" y="1416"/>
                  <a:pt x="428" y="1415"/>
                  <a:pt x="425" y="1416"/>
                </a:cubicBezTo>
                <a:cubicBezTo>
                  <a:pt x="424" y="1423"/>
                  <a:pt x="432" y="1413"/>
                  <a:pt x="433" y="1420"/>
                </a:cubicBezTo>
                <a:cubicBezTo>
                  <a:pt x="428" y="1420"/>
                  <a:pt x="428" y="1425"/>
                  <a:pt x="428" y="1430"/>
                </a:cubicBezTo>
                <a:cubicBezTo>
                  <a:pt x="424" y="1429"/>
                  <a:pt x="424" y="1433"/>
                  <a:pt x="419" y="1433"/>
                </a:cubicBezTo>
                <a:cubicBezTo>
                  <a:pt x="420" y="1438"/>
                  <a:pt x="420" y="1443"/>
                  <a:pt x="424" y="1443"/>
                </a:cubicBezTo>
                <a:cubicBezTo>
                  <a:pt x="424" y="1443"/>
                  <a:pt x="425" y="1437"/>
                  <a:pt x="426" y="1441"/>
                </a:cubicBezTo>
                <a:cubicBezTo>
                  <a:pt x="428" y="1447"/>
                  <a:pt x="419" y="1441"/>
                  <a:pt x="421" y="1447"/>
                </a:cubicBezTo>
                <a:cubicBezTo>
                  <a:pt x="431" y="1443"/>
                  <a:pt x="424" y="1456"/>
                  <a:pt x="431" y="1455"/>
                </a:cubicBezTo>
                <a:cubicBezTo>
                  <a:pt x="435" y="1454"/>
                  <a:pt x="429" y="1451"/>
                  <a:pt x="431" y="1447"/>
                </a:cubicBezTo>
                <a:cubicBezTo>
                  <a:pt x="438" y="1448"/>
                  <a:pt x="435" y="1437"/>
                  <a:pt x="443" y="1438"/>
                </a:cubicBezTo>
                <a:cubicBezTo>
                  <a:pt x="446" y="1439"/>
                  <a:pt x="446" y="1444"/>
                  <a:pt x="448" y="1447"/>
                </a:cubicBezTo>
                <a:cubicBezTo>
                  <a:pt x="449" y="1449"/>
                  <a:pt x="452" y="1448"/>
                  <a:pt x="454" y="1449"/>
                </a:cubicBezTo>
                <a:cubicBezTo>
                  <a:pt x="456" y="1450"/>
                  <a:pt x="454" y="1453"/>
                  <a:pt x="457" y="1454"/>
                </a:cubicBezTo>
                <a:cubicBezTo>
                  <a:pt x="460" y="1454"/>
                  <a:pt x="461" y="1452"/>
                  <a:pt x="462" y="1450"/>
                </a:cubicBezTo>
                <a:cubicBezTo>
                  <a:pt x="453" y="1449"/>
                  <a:pt x="464" y="1446"/>
                  <a:pt x="463" y="1443"/>
                </a:cubicBezTo>
                <a:cubicBezTo>
                  <a:pt x="456" y="1444"/>
                  <a:pt x="459" y="1437"/>
                  <a:pt x="458" y="1435"/>
                </a:cubicBezTo>
                <a:cubicBezTo>
                  <a:pt x="457" y="1433"/>
                  <a:pt x="454" y="1433"/>
                  <a:pt x="453" y="1431"/>
                </a:cubicBezTo>
                <a:cubicBezTo>
                  <a:pt x="452" y="1430"/>
                  <a:pt x="453" y="1427"/>
                  <a:pt x="451" y="1425"/>
                </a:cubicBezTo>
                <a:cubicBezTo>
                  <a:pt x="454" y="1425"/>
                  <a:pt x="453" y="1422"/>
                  <a:pt x="454" y="1422"/>
                </a:cubicBezTo>
                <a:cubicBezTo>
                  <a:pt x="456" y="1422"/>
                  <a:pt x="457" y="1420"/>
                  <a:pt x="457" y="1419"/>
                </a:cubicBezTo>
                <a:cubicBezTo>
                  <a:pt x="455" y="1419"/>
                  <a:pt x="454" y="1417"/>
                  <a:pt x="454" y="1414"/>
                </a:cubicBezTo>
                <a:cubicBezTo>
                  <a:pt x="456" y="1414"/>
                  <a:pt x="458" y="1414"/>
                  <a:pt x="460" y="1414"/>
                </a:cubicBezTo>
                <a:cubicBezTo>
                  <a:pt x="463" y="1408"/>
                  <a:pt x="461" y="1400"/>
                  <a:pt x="457" y="1397"/>
                </a:cubicBezTo>
                <a:cubicBezTo>
                  <a:pt x="459" y="1392"/>
                  <a:pt x="471" y="1392"/>
                  <a:pt x="474" y="1397"/>
                </a:cubicBezTo>
                <a:cubicBezTo>
                  <a:pt x="476" y="1391"/>
                  <a:pt x="481" y="1396"/>
                  <a:pt x="486" y="1393"/>
                </a:cubicBezTo>
                <a:cubicBezTo>
                  <a:pt x="487" y="1394"/>
                  <a:pt x="487" y="1398"/>
                  <a:pt x="488" y="1398"/>
                </a:cubicBezTo>
                <a:cubicBezTo>
                  <a:pt x="489" y="1399"/>
                  <a:pt x="492" y="1397"/>
                  <a:pt x="492" y="1398"/>
                </a:cubicBezTo>
                <a:cubicBezTo>
                  <a:pt x="494" y="1399"/>
                  <a:pt x="493" y="1402"/>
                  <a:pt x="494" y="1403"/>
                </a:cubicBezTo>
                <a:cubicBezTo>
                  <a:pt x="495" y="1404"/>
                  <a:pt x="498" y="1404"/>
                  <a:pt x="499" y="1406"/>
                </a:cubicBezTo>
                <a:cubicBezTo>
                  <a:pt x="499" y="1408"/>
                  <a:pt x="499" y="1409"/>
                  <a:pt x="499" y="1411"/>
                </a:cubicBezTo>
                <a:cubicBezTo>
                  <a:pt x="499" y="1413"/>
                  <a:pt x="497" y="1413"/>
                  <a:pt x="496" y="1414"/>
                </a:cubicBezTo>
                <a:cubicBezTo>
                  <a:pt x="495" y="1415"/>
                  <a:pt x="494" y="1416"/>
                  <a:pt x="493" y="1417"/>
                </a:cubicBezTo>
                <a:cubicBezTo>
                  <a:pt x="491" y="1417"/>
                  <a:pt x="489" y="1417"/>
                  <a:pt x="489" y="1419"/>
                </a:cubicBezTo>
                <a:cubicBezTo>
                  <a:pt x="491" y="1419"/>
                  <a:pt x="494" y="1419"/>
                  <a:pt x="493" y="1422"/>
                </a:cubicBezTo>
                <a:cubicBezTo>
                  <a:pt x="490" y="1419"/>
                  <a:pt x="491" y="1422"/>
                  <a:pt x="487" y="1422"/>
                </a:cubicBezTo>
                <a:cubicBezTo>
                  <a:pt x="487" y="1420"/>
                  <a:pt x="487" y="1417"/>
                  <a:pt x="485" y="1417"/>
                </a:cubicBezTo>
                <a:cubicBezTo>
                  <a:pt x="483" y="1424"/>
                  <a:pt x="483" y="1426"/>
                  <a:pt x="483" y="1436"/>
                </a:cubicBezTo>
                <a:cubicBezTo>
                  <a:pt x="480" y="1440"/>
                  <a:pt x="480" y="1447"/>
                  <a:pt x="482" y="1449"/>
                </a:cubicBezTo>
                <a:cubicBezTo>
                  <a:pt x="488" y="1443"/>
                  <a:pt x="490" y="1455"/>
                  <a:pt x="497" y="1452"/>
                </a:cubicBezTo>
                <a:cubicBezTo>
                  <a:pt x="497" y="1447"/>
                  <a:pt x="501" y="1447"/>
                  <a:pt x="500" y="1443"/>
                </a:cubicBezTo>
                <a:cubicBezTo>
                  <a:pt x="496" y="1443"/>
                  <a:pt x="495" y="1442"/>
                  <a:pt x="495" y="1438"/>
                </a:cubicBezTo>
                <a:cubicBezTo>
                  <a:pt x="496" y="1435"/>
                  <a:pt x="502" y="1437"/>
                  <a:pt x="501" y="1433"/>
                </a:cubicBezTo>
                <a:cubicBezTo>
                  <a:pt x="495" y="1434"/>
                  <a:pt x="493" y="1431"/>
                  <a:pt x="493" y="1425"/>
                </a:cubicBezTo>
                <a:cubicBezTo>
                  <a:pt x="498" y="1423"/>
                  <a:pt x="504" y="1426"/>
                  <a:pt x="510" y="1424"/>
                </a:cubicBezTo>
                <a:cubicBezTo>
                  <a:pt x="512" y="1425"/>
                  <a:pt x="511" y="1427"/>
                  <a:pt x="512" y="1428"/>
                </a:cubicBezTo>
                <a:cubicBezTo>
                  <a:pt x="513" y="1430"/>
                  <a:pt x="515" y="1430"/>
                  <a:pt x="515" y="1431"/>
                </a:cubicBezTo>
                <a:cubicBezTo>
                  <a:pt x="516" y="1433"/>
                  <a:pt x="515" y="1436"/>
                  <a:pt x="515" y="1438"/>
                </a:cubicBezTo>
                <a:cubicBezTo>
                  <a:pt x="519" y="1437"/>
                  <a:pt x="521" y="1438"/>
                  <a:pt x="522" y="1441"/>
                </a:cubicBezTo>
                <a:cubicBezTo>
                  <a:pt x="521" y="1443"/>
                  <a:pt x="520" y="1445"/>
                  <a:pt x="521" y="1449"/>
                </a:cubicBezTo>
                <a:cubicBezTo>
                  <a:pt x="527" y="1447"/>
                  <a:pt x="524" y="1454"/>
                  <a:pt x="528" y="1454"/>
                </a:cubicBezTo>
                <a:cubicBezTo>
                  <a:pt x="528" y="1453"/>
                  <a:pt x="529" y="1452"/>
                  <a:pt x="530" y="1452"/>
                </a:cubicBezTo>
                <a:cubicBezTo>
                  <a:pt x="531" y="1452"/>
                  <a:pt x="537" y="1448"/>
                  <a:pt x="533" y="1447"/>
                </a:cubicBezTo>
                <a:cubicBezTo>
                  <a:pt x="532" y="1451"/>
                  <a:pt x="528" y="1446"/>
                  <a:pt x="528" y="1446"/>
                </a:cubicBezTo>
                <a:cubicBezTo>
                  <a:pt x="528" y="1443"/>
                  <a:pt x="524" y="1445"/>
                  <a:pt x="523" y="1443"/>
                </a:cubicBezTo>
                <a:cubicBezTo>
                  <a:pt x="522" y="1438"/>
                  <a:pt x="525" y="1438"/>
                  <a:pt x="525" y="1435"/>
                </a:cubicBezTo>
                <a:cubicBezTo>
                  <a:pt x="523" y="1434"/>
                  <a:pt x="521" y="1433"/>
                  <a:pt x="521" y="1430"/>
                </a:cubicBezTo>
                <a:cubicBezTo>
                  <a:pt x="525" y="1425"/>
                  <a:pt x="523" y="1419"/>
                  <a:pt x="521" y="1414"/>
                </a:cubicBezTo>
                <a:cubicBezTo>
                  <a:pt x="515" y="1410"/>
                  <a:pt x="510" y="1420"/>
                  <a:pt x="505" y="1412"/>
                </a:cubicBezTo>
                <a:cubicBezTo>
                  <a:pt x="506" y="1411"/>
                  <a:pt x="509" y="1412"/>
                  <a:pt x="510" y="1411"/>
                </a:cubicBezTo>
                <a:cubicBezTo>
                  <a:pt x="511" y="1409"/>
                  <a:pt x="509" y="1404"/>
                  <a:pt x="511" y="1404"/>
                </a:cubicBezTo>
                <a:cubicBezTo>
                  <a:pt x="514" y="1405"/>
                  <a:pt x="516" y="1404"/>
                  <a:pt x="517" y="1403"/>
                </a:cubicBezTo>
                <a:cubicBezTo>
                  <a:pt x="517" y="1406"/>
                  <a:pt x="518" y="1408"/>
                  <a:pt x="519" y="1409"/>
                </a:cubicBezTo>
                <a:cubicBezTo>
                  <a:pt x="524" y="1410"/>
                  <a:pt x="526" y="1408"/>
                  <a:pt x="530" y="1408"/>
                </a:cubicBezTo>
                <a:cubicBezTo>
                  <a:pt x="528" y="1403"/>
                  <a:pt x="528" y="1397"/>
                  <a:pt x="534" y="1397"/>
                </a:cubicBezTo>
                <a:cubicBezTo>
                  <a:pt x="536" y="1397"/>
                  <a:pt x="538" y="1399"/>
                  <a:pt x="538" y="1401"/>
                </a:cubicBezTo>
                <a:cubicBezTo>
                  <a:pt x="538" y="1404"/>
                  <a:pt x="541" y="1403"/>
                  <a:pt x="542" y="1404"/>
                </a:cubicBezTo>
                <a:cubicBezTo>
                  <a:pt x="543" y="1403"/>
                  <a:pt x="544" y="1403"/>
                  <a:pt x="545" y="1403"/>
                </a:cubicBezTo>
                <a:cubicBezTo>
                  <a:pt x="545" y="1398"/>
                  <a:pt x="545" y="1393"/>
                  <a:pt x="548" y="1392"/>
                </a:cubicBezTo>
                <a:cubicBezTo>
                  <a:pt x="553" y="1394"/>
                  <a:pt x="559" y="1399"/>
                  <a:pt x="562" y="1400"/>
                </a:cubicBezTo>
                <a:cubicBezTo>
                  <a:pt x="567" y="1401"/>
                  <a:pt x="567" y="1401"/>
                  <a:pt x="569" y="1403"/>
                </a:cubicBezTo>
                <a:cubicBezTo>
                  <a:pt x="570" y="1404"/>
                  <a:pt x="572" y="1405"/>
                  <a:pt x="573" y="1406"/>
                </a:cubicBezTo>
                <a:cubicBezTo>
                  <a:pt x="573" y="1406"/>
                  <a:pt x="575" y="1404"/>
                  <a:pt x="577" y="1404"/>
                </a:cubicBezTo>
                <a:cubicBezTo>
                  <a:pt x="577" y="1405"/>
                  <a:pt x="578" y="1408"/>
                  <a:pt x="578" y="1409"/>
                </a:cubicBezTo>
                <a:cubicBezTo>
                  <a:pt x="576" y="1409"/>
                  <a:pt x="577" y="1406"/>
                  <a:pt x="575" y="1406"/>
                </a:cubicBezTo>
                <a:cubicBezTo>
                  <a:pt x="574" y="1409"/>
                  <a:pt x="572" y="1412"/>
                  <a:pt x="567" y="1411"/>
                </a:cubicBezTo>
                <a:cubicBezTo>
                  <a:pt x="566" y="1413"/>
                  <a:pt x="565" y="1416"/>
                  <a:pt x="561" y="1416"/>
                </a:cubicBezTo>
                <a:cubicBezTo>
                  <a:pt x="561" y="1417"/>
                  <a:pt x="561" y="1419"/>
                  <a:pt x="561" y="1420"/>
                </a:cubicBezTo>
                <a:cubicBezTo>
                  <a:pt x="556" y="1420"/>
                  <a:pt x="555" y="1425"/>
                  <a:pt x="551" y="1427"/>
                </a:cubicBezTo>
                <a:cubicBezTo>
                  <a:pt x="550" y="1427"/>
                  <a:pt x="548" y="1427"/>
                  <a:pt x="548" y="1428"/>
                </a:cubicBezTo>
                <a:cubicBezTo>
                  <a:pt x="551" y="1429"/>
                  <a:pt x="560" y="1425"/>
                  <a:pt x="559" y="1431"/>
                </a:cubicBezTo>
                <a:cubicBezTo>
                  <a:pt x="562" y="1432"/>
                  <a:pt x="562" y="1429"/>
                  <a:pt x="563" y="1428"/>
                </a:cubicBezTo>
                <a:cubicBezTo>
                  <a:pt x="569" y="1429"/>
                  <a:pt x="579" y="1431"/>
                  <a:pt x="582" y="1431"/>
                </a:cubicBezTo>
                <a:cubicBezTo>
                  <a:pt x="584" y="1432"/>
                  <a:pt x="583" y="1433"/>
                  <a:pt x="584" y="1433"/>
                </a:cubicBezTo>
                <a:cubicBezTo>
                  <a:pt x="589" y="1435"/>
                  <a:pt x="590" y="1432"/>
                  <a:pt x="591" y="1436"/>
                </a:cubicBezTo>
                <a:cubicBezTo>
                  <a:pt x="591" y="1436"/>
                  <a:pt x="588" y="1438"/>
                  <a:pt x="588" y="1439"/>
                </a:cubicBezTo>
                <a:cubicBezTo>
                  <a:pt x="600" y="1442"/>
                  <a:pt x="616" y="1441"/>
                  <a:pt x="627" y="1439"/>
                </a:cubicBezTo>
                <a:cubicBezTo>
                  <a:pt x="630" y="1434"/>
                  <a:pt x="621" y="1433"/>
                  <a:pt x="625" y="1431"/>
                </a:cubicBezTo>
                <a:cubicBezTo>
                  <a:pt x="626" y="1433"/>
                  <a:pt x="628" y="1433"/>
                  <a:pt x="630" y="1433"/>
                </a:cubicBezTo>
                <a:cubicBezTo>
                  <a:pt x="630" y="1434"/>
                  <a:pt x="631" y="1435"/>
                  <a:pt x="633" y="1435"/>
                </a:cubicBezTo>
                <a:cubicBezTo>
                  <a:pt x="631" y="1440"/>
                  <a:pt x="641" y="1444"/>
                  <a:pt x="637" y="1441"/>
                </a:cubicBezTo>
                <a:cubicBezTo>
                  <a:pt x="633" y="1438"/>
                  <a:pt x="636" y="1435"/>
                  <a:pt x="636" y="1431"/>
                </a:cubicBezTo>
                <a:cubicBezTo>
                  <a:pt x="639" y="1432"/>
                  <a:pt x="639" y="1429"/>
                  <a:pt x="641" y="1428"/>
                </a:cubicBezTo>
                <a:cubicBezTo>
                  <a:pt x="643" y="1427"/>
                  <a:pt x="644" y="1426"/>
                  <a:pt x="647" y="1427"/>
                </a:cubicBezTo>
                <a:cubicBezTo>
                  <a:pt x="648" y="1431"/>
                  <a:pt x="653" y="1431"/>
                  <a:pt x="653" y="1436"/>
                </a:cubicBezTo>
                <a:cubicBezTo>
                  <a:pt x="656" y="1436"/>
                  <a:pt x="658" y="1436"/>
                  <a:pt x="660" y="1436"/>
                </a:cubicBezTo>
                <a:cubicBezTo>
                  <a:pt x="660" y="1440"/>
                  <a:pt x="662" y="1441"/>
                  <a:pt x="661" y="1446"/>
                </a:cubicBezTo>
                <a:cubicBezTo>
                  <a:pt x="663" y="1446"/>
                  <a:pt x="666" y="1446"/>
                  <a:pt x="668" y="1446"/>
                </a:cubicBezTo>
                <a:cubicBezTo>
                  <a:pt x="670" y="1446"/>
                  <a:pt x="669" y="1442"/>
                  <a:pt x="672" y="1443"/>
                </a:cubicBezTo>
                <a:cubicBezTo>
                  <a:pt x="669" y="1449"/>
                  <a:pt x="677" y="1445"/>
                  <a:pt x="683" y="1446"/>
                </a:cubicBezTo>
                <a:cubicBezTo>
                  <a:pt x="682" y="1440"/>
                  <a:pt x="685" y="1438"/>
                  <a:pt x="689" y="1438"/>
                </a:cubicBezTo>
                <a:cubicBezTo>
                  <a:pt x="692" y="1438"/>
                  <a:pt x="690" y="1443"/>
                  <a:pt x="694" y="1443"/>
                </a:cubicBezTo>
                <a:cubicBezTo>
                  <a:pt x="694" y="1441"/>
                  <a:pt x="694" y="1438"/>
                  <a:pt x="695" y="1438"/>
                </a:cubicBezTo>
                <a:cubicBezTo>
                  <a:pt x="697" y="1438"/>
                  <a:pt x="697" y="1441"/>
                  <a:pt x="699" y="1441"/>
                </a:cubicBezTo>
                <a:cubicBezTo>
                  <a:pt x="698" y="1435"/>
                  <a:pt x="699" y="1431"/>
                  <a:pt x="703" y="1430"/>
                </a:cubicBezTo>
                <a:cubicBezTo>
                  <a:pt x="707" y="1430"/>
                  <a:pt x="710" y="1430"/>
                  <a:pt x="714" y="1430"/>
                </a:cubicBezTo>
                <a:cubicBezTo>
                  <a:pt x="716" y="1433"/>
                  <a:pt x="714" y="1440"/>
                  <a:pt x="719" y="1441"/>
                </a:cubicBezTo>
                <a:cubicBezTo>
                  <a:pt x="718" y="1436"/>
                  <a:pt x="720" y="1439"/>
                  <a:pt x="723" y="1439"/>
                </a:cubicBezTo>
                <a:cubicBezTo>
                  <a:pt x="723" y="1439"/>
                  <a:pt x="724" y="1437"/>
                  <a:pt x="725" y="1439"/>
                </a:cubicBezTo>
                <a:cubicBezTo>
                  <a:pt x="725" y="1441"/>
                  <a:pt x="725" y="1443"/>
                  <a:pt x="725" y="1444"/>
                </a:cubicBezTo>
                <a:cubicBezTo>
                  <a:pt x="721" y="1445"/>
                  <a:pt x="714" y="1442"/>
                  <a:pt x="713" y="1446"/>
                </a:cubicBezTo>
                <a:cubicBezTo>
                  <a:pt x="721" y="1447"/>
                  <a:pt x="725" y="1446"/>
                  <a:pt x="733" y="1447"/>
                </a:cubicBezTo>
                <a:cubicBezTo>
                  <a:pt x="736" y="1445"/>
                  <a:pt x="731" y="1443"/>
                  <a:pt x="734" y="1443"/>
                </a:cubicBezTo>
                <a:cubicBezTo>
                  <a:pt x="738" y="1442"/>
                  <a:pt x="736" y="1449"/>
                  <a:pt x="740" y="1447"/>
                </a:cubicBezTo>
                <a:cubicBezTo>
                  <a:pt x="747" y="1447"/>
                  <a:pt x="752" y="1445"/>
                  <a:pt x="756" y="1443"/>
                </a:cubicBezTo>
                <a:cubicBezTo>
                  <a:pt x="756" y="1446"/>
                  <a:pt x="762" y="1444"/>
                  <a:pt x="762" y="1447"/>
                </a:cubicBezTo>
                <a:cubicBezTo>
                  <a:pt x="775" y="1446"/>
                  <a:pt x="792" y="1450"/>
                  <a:pt x="799" y="1444"/>
                </a:cubicBezTo>
                <a:cubicBezTo>
                  <a:pt x="801" y="1447"/>
                  <a:pt x="806" y="1445"/>
                  <a:pt x="809" y="1446"/>
                </a:cubicBezTo>
                <a:cubicBezTo>
                  <a:pt x="811" y="1446"/>
                  <a:pt x="811" y="1447"/>
                  <a:pt x="813" y="1447"/>
                </a:cubicBezTo>
                <a:cubicBezTo>
                  <a:pt x="819" y="1448"/>
                  <a:pt x="821" y="1446"/>
                  <a:pt x="824" y="1446"/>
                </a:cubicBezTo>
                <a:cubicBezTo>
                  <a:pt x="841" y="1446"/>
                  <a:pt x="859" y="1449"/>
                  <a:pt x="874" y="1444"/>
                </a:cubicBezTo>
                <a:cubicBezTo>
                  <a:pt x="875" y="1446"/>
                  <a:pt x="879" y="1446"/>
                  <a:pt x="881" y="1447"/>
                </a:cubicBezTo>
                <a:cubicBezTo>
                  <a:pt x="881" y="1445"/>
                  <a:pt x="884" y="1447"/>
                  <a:pt x="886" y="1446"/>
                </a:cubicBezTo>
                <a:cubicBezTo>
                  <a:pt x="887" y="1445"/>
                  <a:pt x="887" y="1443"/>
                  <a:pt x="889" y="1443"/>
                </a:cubicBezTo>
                <a:cubicBezTo>
                  <a:pt x="891" y="1442"/>
                  <a:pt x="893" y="1443"/>
                  <a:pt x="895" y="1443"/>
                </a:cubicBezTo>
                <a:cubicBezTo>
                  <a:pt x="896" y="1440"/>
                  <a:pt x="893" y="1434"/>
                  <a:pt x="897" y="1435"/>
                </a:cubicBezTo>
                <a:cubicBezTo>
                  <a:pt x="900" y="1435"/>
                  <a:pt x="904" y="1435"/>
                  <a:pt x="908" y="1435"/>
                </a:cubicBezTo>
                <a:cubicBezTo>
                  <a:pt x="909" y="1437"/>
                  <a:pt x="911" y="1440"/>
                  <a:pt x="915" y="1439"/>
                </a:cubicBezTo>
                <a:cubicBezTo>
                  <a:pt x="917" y="1443"/>
                  <a:pt x="920" y="1445"/>
                  <a:pt x="923" y="1447"/>
                </a:cubicBezTo>
                <a:cubicBezTo>
                  <a:pt x="923" y="1445"/>
                  <a:pt x="924" y="1444"/>
                  <a:pt x="926" y="1444"/>
                </a:cubicBezTo>
                <a:cubicBezTo>
                  <a:pt x="930" y="1447"/>
                  <a:pt x="938" y="1445"/>
                  <a:pt x="943" y="1446"/>
                </a:cubicBezTo>
                <a:cubicBezTo>
                  <a:pt x="945" y="1441"/>
                  <a:pt x="947" y="1441"/>
                  <a:pt x="950" y="1439"/>
                </a:cubicBezTo>
                <a:cubicBezTo>
                  <a:pt x="951" y="1439"/>
                  <a:pt x="951" y="1435"/>
                  <a:pt x="953" y="1435"/>
                </a:cubicBezTo>
                <a:cubicBezTo>
                  <a:pt x="954" y="1434"/>
                  <a:pt x="956" y="1435"/>
                  <a:pt x="957" y="1435"/>
                </a:cubicBezTo>
                <a:cubicBezTo>
                  <a:pt x="958" y="1439"/>
                  <a:pt x="956" y="1447"/>
                  <a:pt x="961" y="1447"/>
                </a:cubicBezTo>
                <a:cubicBezTo>
                  <a:pt x="963" y="1444"/>
                  <a:pt x="960" y="1444"/>
                  <a:pt x="960" y="1439"/>
                </a:cubicBezTo>
                <a:cubicBezTo>
                  <a:pt x="966" y="1437"/>
                  <a:pt x="969" y="1434"/>
                  <a:pt x="974" y="1435"/>
                </a:cubicBezTo>
                <a:cubicBezTo>
                  <a:pt x="979" y="1435"/>
                  <a:pt x="982" y="1439"/>
                  <a:pt x="987" y="1443"/>
                </a:cubicBezTo>
                <a:cubicBezTo>
                  <a:pt x="987" y="1443"/>
                  <a:pt x="987" y="1441"/>
                  <a:pt x="987" y="1441"/>
                </a:cubicBezTo>
                <a:cubicBezTo>
                  <a:pt x="988" y="1440"/>
                  <a:pt x="989" y="1446"/>
                  <a:pt x="991" y="1444"/>
                </a:cubicBezTo>
                <a:cubicBezTo>
                  <a:pt x="992" y="1439"/>
                  <a:pt x="995" y="1436"/>
                  <a:pt x="998" y="1433"/>
                </a:cubicBezTo>
                <a:cubicBezTo>
                  <a:pt x="1002" y="1434"/>
                  <a:pt x="1010" y="1431"/>
                  <a:pt x="1010" y="1436"/>
                </a:cubicBezTo>
                <a:cubicBezTo>
                  <a:pt x="1012" y="1439"/>
                  <a:pt x="1005" y="1441"/>
                  <a:pt x="1010" y="1443"/>
                </a:cubicBezTo>
                <a:cubicBezTo>
                  <a:pt x="1013" y="1441"/>
                  <a:pt x="1010" y="1435"/>
                  <a:pt x="1015" y="1436"/>
                </a:cubicBezTo>
                <a:cubicBezTo>
                  <a:pt x="1018" y="1438"/>
                  <a:pt x="1020" y="1441"/>
                  <a:pt x="1021" y="1446"/>
                </a:cubicBezTo>
                <a:cubicBezTo>
                  <a:pt x="1024" y="1446"/>
                  <a:pt x="1024" y="1444"/>
                  <a:pt x="1026" y="1443"/>
                </a:cubicBezTo>
                <a:cubicBezTo>
                  <a:pt x="1029" y="1442"/>
                  <a:pt x="1027" y="1447"/>
                  <a:pt x="1030" y="1447"/>
                </a:cubicBezTo>
                <a:cubicBezTo>
                  <a:pt x="1030" y="1443"/>
                  <a:pt x="1035" y="1443"/>
                  <a:pt x="1036" y="1441"/>
                </a:cubicBezTo>
                <a:cubicBezTo>
                  <a:pt x="1031" y="1438"/>
                  <a:pt x="1035" y="1436"/>
                  <a:pt x="1033" y="1430"/>
                </a:cubicBezTo>
                <a:cubicBezTo>
                  <a:pt x="1037" y="1428"/>
                  <a:pt x="1040" y="1426"/>
                  <a:pt x="1046" y="1427"/>
                </a:cubicBezTo>
                <a:cubicBezTo>
                  <a:pt x="1049" y="1430"/>
                  <a:pt x="1056" y="1435"/>
                  <a:pt x="1057" y="1438"/>
                </a:cubicBezTo>
                <a:cubicBezTo>
                  <a:pt x="1057" y="1437"/>
                  <a:pt x="1049" y="1443"/>
                  <a:pt x="1055" y="1443"/>
                </a:cubicBezTo>
                <a:cubicBezTo>
                  <a:pt x="1055" y="1440"/>
                  <a:pt x="1058" y="1439"/>
                  <a:pt x="1061" y="1439"/>
                </a:cubicBezTo>
                <a:cubicBezTo>
                  <a:pt x="1064" y="1444"/>
                  <a:pt x="1075" y="1442"/>
                  <a:pt x="1078" y="1446"/>
                </a:cubicBezTo>
                <a:cubicBezTo>
                  <a:pt x="1081" y="1442"/>
                  <a:pt x="1090" y="1442"/>
                  <a:pt x="1095" y="1444"/>
                </a:cubicBezTo>
                <a:cubicBezTo>
                  <a:pt x="1099" y="1445"/>
                  <a:pt x="1097" y="1438"/>
                  <a:pt x="1102" y="1439"/>
                </a:cubicBezTo>
                <a:cubicBezTo>
                  <a:pt x="1104" y="1439"/>
                  <a:pt x="1103" y="1443"/>
                  <a:pt x="1105" y="1444"/>
                </a:cubicBezTo>
                <a:cubicBezTo>
                  <a:pt x="1105" y="1445"/>
                  <a:pt x="1108" y="1443"/>
                  <a:pt x="1109" y="1444"/>
                </a:cubicBezTo>
                <a:cubicBezTo>
                  <a:pt x="1110" y="1445"/>
                  <a:pt x="1109" y="1448"/>
                  <a:pt x="1111" y="1447"/>
                </a:cubicBezTo>
                <a:cubicBezTo>
                  <a:pt x="1111" y="1446"/>
                  <a:pt x="1112" y="1444"/>
                  <a:pt x="1112" y="1444"/>
                </a:cubicBezTo>
                <a:cubicBezTo>
                  <a:pt x="1114" y="1443"/>
                  <a:pt x="1114" y="1446"/>
                  <a:pt x="1114" y="1446"/>
                </a:cubicBezTo>
                <a:cubicBezTo>
                  <a:pt x="1116" y="1446"/>
                  <a:pt x="1115" y="1444"/>
                  <a:pt x="1115" y="1444"/>
                </a:cubicBezTo>
                <a:cubicBezTo>
                  <a:pt x="1121" y="1443"/>
                  <a:pt x="1128" y="1443"/>
                  <a:pt x="1134" y="1443"/>
                </a:cubicBezTo>
                <a:cubicBezTo>
                  <a:pt x="1135" y="1437"/>
                  <a:pt x="1139" y="1435"/>
                  <a:pt x="1142" y="1431"/>
                </a:cubicBezTo>
                <a:cubicBezTo>
                  <a:pt x="1148" y="1434"/>
                  <a:pt x="1157" y="1433"/>
                  <a:pt x="1157" y="1441"/>
                </a:cubicBezTo>
                <a:cubicBezTo>
                  <a:pt x="1168" y="1444"/>
                  <a:pt x="1177" y="1440"/>
                  <a:pt x="1188" y="1439"/>
                </a:cubicBezTo>
                <a:cubicBezTo>
                  <a:pt x="1192" y="1441"/>
                  <a:pt x="1193" y="1444"/>
                  <a:pt x="1198" y="1444"/>
                </a:cubicBezTo>
                <a:cubicBezTo>
                  <a:pt x="1199" y="1436"/>
                  <a:pt x="1202" y="1429"/>
                  <a:pt x="1207" y="1424"/>
                </a:cubicBezTo>
                <a:cubicBezTo>
                  <a:pt x="1209" y="1421"/>
                  <a:pt x="1216" y="1424"/>
                  <a:pt x="1218" y="1427"/>
                </a:cubicBezTo>
                <a:cubicBezTo>
                  <a:pt x="1216" y="1434"/>
                  <a:pt x="1222" y="1432"/>
                  <a:pt x="1221" y="1438"/>
                </a:cubicBezTo>
                <a:cubicBezTo>
                  <a:pt x="1224" y="1439"/>
                  <a:pt x="1230" y="1438"/>
                  <a:pt x="1233" y="1439"/>
                </a:cubicBezTo>
                <a:cubicBezTo>
                  <a:pt x="1235" y="1440"/>
                  <a:pt x="1235" y="1442"/>
                  <a:pt x="1236" y="1443"/>
                </a:cubicBezTo>
                <a:cubicBezTo>
                  <a:pt x="1237" y="1441"/>
                  <a:pt x="1238" y="1439"/>
                  <a:pt x="1241" y="1439"/>
                </a:cubicBezTo>
                <a:cubicBezTo>
                  <a:pt x="1244" y="1437"/>
                  <a:pt x="1244" y="1432"/>
                  <a:pt x="1249" y="1431"/>
                </a:cubicBezTo>
                <a:cubicBezTo>
                  <a:pt x="1252" y="1433"/>
                  <a:pt x="1254" y="1435"/>
                  <a:pt x="1257" y="1438"/>
                </a:cubicBezTo>
                <a:cubicBezTo>
                  <a:pt x="1259" y="1438"/>
                  <a:pt x="1262" y="1438"/>
                  <a:pt x="1264" y="1438"/>
                </a:cubicBezTo>
                <a:cubicBezTo>
                  <a:pt x="1265" y="1440"/>
                  <a:pt x="1264" y="1444"/>
                  <a:pt x="1266" y="1444"/>
                </a:cubicBezTo>
                <a:cubicBezTo>
                  <a:pt x="1266" y="1441"/>
                  <a:pt x="1267" y="1439"/>
                  <a:pt x="1270" y="1439"/>
                </a:cubicBezTo>
                <a:cubicBezTo>
                  <a:pt x="1273" y="1439"/>
                  <a:pt x="1272" y="1442"/>
                  <a:pt x="1274" y="1443"/>
                </a:cubicBezTo>
                <a:cubicBezTo>
                  <a:pt x="1274" y="1440"/>
                  <a:pt x="1278" y="1441"/>
                  <a:pt x="1278" y="1443"/>
                </a:cubicBezTo>
                <a:cubicBezTo>
                  <a:pt x="1276" y="1442"/>
                  <a:pt x="1274" y="1445"/>
                  <a:pt x="1277" y="1446"/>
                </a:cubicBezTo>
                <a:cubicBezTo>
                  <a:pt x="1277" y="1443"/>
                  <a:pt x="1278" y="1446"/>
                  <a:pt x="1280" y="1446"/>
                </a:cubicBezTo>
                <a:cubicBezTo>
                  <a:pt x="1286" y="1446"/>
                  <a:pt x="1289" y="1447"/>
                  <a:pt x="1292" y="1447"/>
                </a:cubicBezTo>
                <a:cubicBezTo>
                  <a:pt x="1297" y="1448"/>
                  <a:pt x="1301" y="1447"/>
                  <a:pt x="1304" y="1449"/>
                </a:cubicBezTo>
                <a:cubicBezTo>
                  <a:pt x="1306" y="1443"/>
                  <a:pt x="1303" y="1442"/>
                  <a:pt x="1301" y="1439"/>
                </a:cubicBezTo>
                <a:cubicBezTo>
                  <a:pt x="1308" y="1437"/>
                  <a:pt x="1314" y="1434"/>
                  <a:pt x="1323" y="1435"/>
                </a:cubicBezTo>
                <a:cubicBezTo>
                  <a:pt x="1324" y="1437"/>
                  <a:pt x="1326" y="1437"/>
                  <a:pt x="1326" y="1439"/>
                </a:cubicBezTo>
                <a:cubicBezTo>
                  <a:pt x="1323" y="1438"/>
                  <a:pt x="1319" y="1442"/>
                  <a:pt x="1325" y="1441"/>
                </a:cubicBezTo>
                <a:cubicBezTo>
                  <a:pt x="1326" y="1441"/>
                  <a:pt x="1327" y="1439"/>
                  <a:pt x="1328" y="1438"/>
                </a:cubicBezTo>
                <a:cubicBezTo>
                  <a:pt x="1330" y="1438"/>
                  <a:pt x="1329" y="1433"/>
                  <a:pt x="1331" y="1433"/>
                </a:cubicBezTo>
                <a:cubicBezTo>
                  <a:pt x="1332" y="1436"/>
                  <a:pt x="1341" y="1432"/>
                  <a:pt x="1342" y="1436"/>
                </a:cubicBezTo>
                <a:cubicBezTo>
                  <a:pt x="1342" y="1437"/>
                  <a:pt x="1342" y="1439"/>
                  <a:pt x="1343" y="1439"/>
                </a:cubicBezTo>
                <a:cubicBezTo>
                  <a:pt x="1344" y="1437"/>
                  <a:pt x="1342" y="1431"/>
                  <a:pt x="1345" y="1431"/>
                </a:cubicBezTo>
                <a:cubicBezTo>
                  <a:pt x="1349" y="1436"/>
                  <a:pt x="1355" y="1431"/>
                  <a:pt x="1360" y="1431"/>
                </a:cubicBezTo>
                <a:cubicBezTo>
                  <a:pt x="1364" y="1431"/>
                  <a:pt x="1362" y="1436"/>
                  <a:pt x="1365" y="1436"/>
                </a:cubicBezTo>
                <a:cubicBezTo>
                  <a:pt x="1365" y="1434"/>
                  <a:pt x="1369" y="1435"/>
                  <a:pt x="1371" y="1435"/>
                </a:cubicBezTo>
                <a:cubicBezTo>
                  <a:pt x="1376" y="1434"/>
                  <a:pt x="1379" y="1432"/>
                  <a:pt x="1377" y="1436"/>
                </a:cubicBezTo>
                <a:cubicBezTo>
                  <a:pt x="1381" y="1437"/>
                  <a:pt x="1386" y="1431"/>
                  <a:pt x="1387" y="1435"/>
                </a:cubicBezTo>
                <a:cubicBezTo>
                  <a:pt x="1384" y="1438"/>
                  <a:pt x="1380" y="1436"/>
                  <a:pt x="1385" y="1439"/>
                </a:cubicBezTo>
                <a:cubicBezTo>
                  <a:pt x="1380" y="1438"/>
                  <a:pt x="1378" y="1443"/>
                  <a:pt x="1374" y="1439"/>
                </a:cubicBezTo>
                <a:cubicBezTo>
                  <a:pt x="1373" y="1445"/>
                  <a:pt x="1379" y="1442"/>
                  <a:pt x="1382" y="1443"/>
                </a:cubicBezTo>
                <a:cubicBezTo>
                  <a:pt x="1381" y="1446"/>
                  <a:pt x="1385" y="1446"/>
                  <a:pt x="1383" y="1450"/>
                </a:cubicBezTo>
                <a:cubicBezTo>
                  <a:pt x="1380" y="1452"/>
                  <a:pt x="1376" y="1453"/>
                  <a:pt x="1374" y="1449"/>
                </a:cubicBezTo>
                <a:cubicBezTo>
                  <a:pt x="1375" y="1445"/>
                  <a:pt x="1377" y="1443"/>
                  <a:pt x="1371" y="1443"/>
                </a:cubicBezTo>
                <a:cubicBezTo>
                  <a:pt x="1369" y="1443"/>
                  <a:pt x="1370" y="1444"/>
                  <a:pt x="1371" y="1446"/>
                </a:cubicBezTo>
                <a:cubicBezTo>
                  <a:pt x="1373" y="1446"/>
                  <a:pt x="1373" y="1448"/>
                  <a:pt x="1373" y="1450"/>
                </a:cubicBezTo>
                <a:cubicBezTo>
                  <a:pt x="1372" y="1460"/>
                  <a:pt x="1368" y="1472"/>
                  <a:pt x="1361" y="1476"/>
                </a:cubicBezTo>
                <a:cubicBezTo>
                  <a:pt x="1358" y="1472"/>
                  <a:pt x="1346" y="1469"/>
                  <a:pt x="1351" y="1462"/>
                </a:cubicBezTo>
                <a:cubicBezTo>
                  <a:pt x="1345" y="1463"/>
                  <a:pt x="1345" y="1458"/>
                  <a:pt x="1342" y="1457"/>
                </a:cubicBezTo>
                <a:cubicBezTo>
                  <a:pt x="1342" y="1465"/>
                  <a:pt x="1345" y="1471"/>
                  <a:pt x="1348" y="1477"/>
                </a:cubicBezTo>
                <a:cubicBezTo>
                  <a:pt x="1353" y="1479"/>
                  <a:pt x="1349" y="1472"/>
                  <a:pt x="1354" y="1474"/>
                </a:cubicBezTo>
                <a:cubicBezTo>
                  <a:pt x="1355" y="1474"/>
                  <a:pt x="1355" y="1475"/>
                  <a:pt x="1355" y="1476"/>
                </a:cubicBezTo>
                <a:cubicBezTo>
                  <a:pt x="1359" y="1480"/>
                  <a:pt x="1372" y="1476"/>
                  <a:pt x="1377" y="1476"/>
                </a:cubicBezTo>
                <a:cubicBezTo>
                  <a:pt x="1381" y="1480"/>
                  <a:pt x="1394" y="1484"/>
                  <a:pt x="1397" y="1476"/>
                </a:cubicBezTo>
                <a:cubicBezTo>
                  <a:pt x="1391" y="1477"/>
                  <a:pt x="1392" y="1471"/>
                  <a:pt x="1391" y="1468"/>
                </a:cubicBezTo>
                <a:cubicBezTo>
                  <a:pt x="1391" y="1462"/>
                  <a:pt x="1395" y="1460"/>
                  <a:pt x="1394" y="1454"/>
                </a:cubicBezTo>
                <a:cubicBezTo>
                  <a:pt x="1392" y="1454"/>
                  <a:pt x="1394" y="1451"/>
                  <a:pt x="1393" y="1450"/>
                </a:cubicBezTo>
                <a:cubicBezTo>
                  <a:pt x="1392" y="1450"/>
                  <a:pt x="1390" y="1451"/>
                  <a:pt x="1390" y="1450"/>
                </a:cubicBezTo>
                <a:cubicBezTo>
                  <a:pt x="1389" y="1449"/>
                  <a:pt x="1390" y="1444"/>
                  <a:pt x="1387" y="1444"/>
                </a:cubicBezTo>
                <a:cubicBezTo>
                  <a:pt x="1387" y="1445"/>
                  <a:pt x="1385" y="1446"/>
                  <a:pt x="1385" y="1444"/>
                </a:cubicBezTo>
                <a:cubicBezTo>
                  <a:pt x="1386" y="1442"/>
                  <a:pt x="1389" y="1441"/>
                  <a:pt x="1393" y="1441"/>
                </a:cubicBezTo>
                <a:cubicBezTo>
                  <a:pt x="1395" y="1434"/>
                  <a:pt x="1396" y="1435"/>
                  <a:pt x="1395" y="1427"/>
                </a:cubicBezTo>
                <a:cubicBezTo>
                  <a:pt x="1401" y="1428"/>
                  <a:pt x="1403" y="1424"/>
                  <a:pt x="1406" y="1422"/>
                </a:cubicBezTo>
                <a:cubicBezTo>
                  <a:pt x="1403" y="1422"/>
                  <a:pt x="1405" y="1419"/>
                  <a:pt x="1407" y="1419"/>
                </a:cubicBezTo>
                <a:cubicBezTo>
                  <a:pt x="1411" y="1415"/>
                  <a:pt x="1411" y="1422"/>
                  <a:pt x="1416" y="1419"/>
                </a:cubicBezTo>
                <a:cubicBezTo>
                  <a:pt x="1415" y="1424"/>
                  <a:pt x="1419" y="1423"/>
                  <a:pt x="1419" y="1425"/>
                </a:cubicBezTo>
                <a:cubicBezTo>
                  <a:pt x="1428" y="1425"/>
                  <a:pt x="1434" y="1427"/>
                  <a:pt x="1441" y="1428"/>
                </a:cubicBezTo>
                <a:cubicBezTo>
                  <a:pt x="1442" y="1425"/>
                  <a:pt x="1444" y="1422"/>
                  <a:pt x="1449" y="1424"/>
                </a:cubicBezTo>
                <a:cubicBezTo>
                  <a:pt x="1453" y="1423"/>
                  <a:pt x="1450" y="1429"/>
                  <a:pt x="1454" y="1430"/>
                </a:cubicBezTo>
                <a:cubicBezTo>
                  <a:pt x="1454" y="1427"/>
                  <a:pt x="1458" y="1429"/>
                  <a:pt x="1458" y="1427"/>
                </a:cubicBezTo>
                <a:cubicBezTo>
                  <a:pt x="1458" y="1424"/>
                  <a:pt x="1460" y="1423"/>
                  <a:pt x="1461" y="1422"/>
                </a:cubicBezTo>
                <a:cubicBezTo>
                  <a:pt x="1462" y="1425"/>
                  <a:pt x="1463" y="1422"/>
                  <a:pt x="1466" y="1422"/>
                </a:cubicBezTo>
                <a:cubicBezTo>
                  <a:pt x="1468" y="1422"/>
                  <a:pt x="1468" y="1425"/>
                  <a:pt x="1469" y="1427"/>
                </a:cubicBezTo>
                <a:cubicBezTo>
                  <a:pt x="1478" y="1424"/>
                  <a:pt x="1481" y="1415"/>
                  <a:pt x="1493" y="1416"/>
                </a:cubicBezTo>
                <a:cubicBezTo>
                  <a:pt x="1496" y="1417"/>
                  <a:pt x="1498" y="1422"/>
                  <a:pt x="1503" y="1422"/>
                </a:cubicBezTo>
                <a:cubicBezTo>
                  <a:pt x="1505" y="1422"/>
                  <a:pt x="1505" y="1419"/>
                  <a:pt x="1506" y="1419"/>
                </a:cubicBezTo>
                <a:cubicBezTo>
                  <a:pt x="1509" y="1419"/>
                  <a:pt x="1509" y="1423"/>
                  <a:pt x="1514" y="1422"/>
                </a:cubicBezTo>
                <a:cubicBezTo>
                  <a:pt x="1514" y="1425"/>
                  <a:pt x="1515" y="1427"/>
                  <a:pt x="1517" y="1428"/>
                </a:cubicBezTo>
                <a:cubicBezTo>
                  <a:pt x="1520" y="1426"/>
                  <a:pt x="1517" y="1419"/>
                  <a:pt x="1522" y="1419"/>
                </a:cubicBezTo>
                <a:cubicBezTo>
                  <a:pt x="1529" y="1418"/>
                  <a:pt x="1532" y="1421"/>
                  <a:pt x="1534" y="1424"/>
                </a:cubicBezTo>
                <a:cubicBezTo>
                  <a:pt x="1533" y="1428"/>
                  <a:pt x="1537" y="1427"/>
                  <a:pt x="1537" y="1430"/>
                </a:cubicBezTo>
                <a:cubicBezTo>
                  <a:pt x="1537" y="1432"/>
                  <a:pt x="1534" y="1433"/>
                  <a:pt x="1537" y="1435"/>
                </a:cubicBezTo>
                <a:cubicBezTo>
                  <a:pt x="1537" y="1433"/>
                  <a:pt x="1540" y="1433"/>
                  <a:pt x="1540" y="1435"/>
                </a:cubicBezTo>
                <a:cubicBezTo>
                  <a:pt x="1540" y="1437"/>
                  <a:pt x="1540" y="1439"/>
                  <a:pt x="1540" y="1441"/>
                </a:cubicBezTo>
                <a:cubicBezTo>
                  <a:pt x="1535" y="1447"/>
                  <a:pt x="1536" y="1458"/>
                  <a:pt x="1530" y="1463"/>
                </a:cubicBezTo>
                <a:cubicBezTo>
                  <a:pt x="1538" y="1461"/>
                  <a:pt x="1528" y="1469"/>
                  <a:pt x="1533" y="1470"/>
                </a:cubicBezTo>
                <a:cubicBezTo>
                  <a:pt x="1535" y="1467"/>
                  <a:pt x="1540" y="1468"/>
                  <a:pt x="1543" y="1466"/>
                </a:cubicBezTo>
                <a:cubicBezTo>
                  <a:pt x="1545" y="1461"/>
                  <a:pt x="1543" y="1461"/>
                  <a:pt x="1543" y="1455"/>
                </a:cubicBezTo>
                <a:cubicBezTo>
                  <a:pt x="1546" y="1455"/>
                  <a:pt x="1548" y="1455"/>
                  <a:pt x="1549" y="1454"/>
                </a:cubicBezTo>
                <a:cubicBezTo>
                  <a:pt x="1553" y="1459"/>
                  <a:pt x="1558" y="1464"/>
                  <a:pt x="1560" y="1471"/>
                </a:cubicBezTo>
                <a:cubicBezTo>
                  <a:pt x="1558" y="1472"/>
                  <a:pt x="1556" y="1473"/>
                  <a:pt x="1555" y="1474"/>
                </a:cubicBezTo>
                <a:cubicBezTo>
                  <a:pt x="1557" y="1477"/>
                  <a:pt x="1559" y="1478"/>
                  <a:pt x="1559" y="1482"/>
                </a:cubicBezTo>
                <a:cubicBezTo>
                  <a:pt x="1557" y="1483"/>
                  <a:pt x="1560" y="1490"/>
                  <a:pt x="1555" y="1489"/>
                </a:cubicBezTo>
                <a:cubicBezTo>
                  <a:pt x="1550" y="1484"/>
                  <a:pt x="1559" y="1485"/>
                  <a:pt x="1558" y="1479"/>
                </a:cubicBezTo>
                <a:cubicBezTo>
                  <a:pt x="1555" y="1479"/>
                  <a:pt x="1555" y="1475"/>
                  <a:pt x="1552" y="1474"/>
                </a:cubicBezTo>
                <a:cubicBezTo>
                  <a:pt x="1551" y="1477"/>
                  <a:pt x="1554" y="1477"/>
                  <a:pt x="1555" y="1479"/>
                </a:cubicBezTo>
                <a:cubicBezTo>
                  <a:pt x="1555" y="1483"/>
                  <a:pt x="1552" y="1484"/>
                  <a:pt x="1552" y="1487"/>
                </a:cubicBezTo>
                <a:cubicBezTo>
                  <a:pt x="1553" y="1488"/>
                  <a:pt x="1555" y="1491"/>
                  <a:pt x="1556" y="1493"/>
                </a:cubicBezTo>
                <a:cubicBezTo>
                  <a:pt x="1557" y="1495"/>
                  <a:pt x="1555" y="1500"/>
                  <a:pt x="1559" y="1500"/>
                </a:cubicBezTo>
                <a:cubicBezTo>
                  <a:pt x="1561" y="1496"/>
                  <a:pt x="1569" y="1499"/>
                  <a:pt x="1573" y="1498"/>
                </a:cubicBezTo>
                <a:cubicBezTo>
                  <a:pt x="1575" y="1496"/>
                  <a:pt x="1575" y="1492"/>
                  <a:pt x="1575" y="1489"/>
                </a:cubicBezTo>
                <a:cubicBezTo>
                  <a:pt x="1578" y="1489"/>
                  <a:pt x="1581" y="1488"/>
                  <a:pt x="1582" y="1487"/>
                </a:cubicBezTo>
                <a:cubicBezTo>
                  <a:pt x="1584" y="1480"/>
                  <a:pt x="1585" y="1473"/>
                  <a:pt x="1594" y="1474"/>
                </a:cubicBezTo>
                <a:cubicBezTo>
                  <a:pt x="1592" y="1482"/>
                  <a:pt x="1600" y="1480"/>
                  <a:pt x="1598" y="1489"/>
                </a:cubicBezTo>
                <a:cubicBezTo>
                  <a:pt x="1603" y="1489"/>
                  <a:pt x="1606" y="1488"/>
                  <a:pt x="1607" y="1487"/>
                </a:cubicBezTo>
                <a:cubicBezTo>
                  <a:pt x="1609" y="1485"/>
                  <a:pt x="1616" y="1490"/>
                  <a:pt x="1613" y="1484"/>
                </a:cubicBezTo>
                <a:cubicBezTo>
                  <a:pt x="1609" y="1482"/>
                  <a:pt x="1609" y="1486"/>
                  <a:pt x="1606" y="1485"/>
                </a:cubicBezTo>
                <a:cubicBezTo>
                  <a:pt x="1606" y="1483"/>
                  <a:pt x="1602" y="1482"/>
                  <a:pt x="1603" y="1481"/>
                </a:cubicBezTo>
                <a:cubicBezTo>
                  <a:pt x="1603" y="1480"/>
                  <a:pt x="1605" y="1481"/>
                  <a:pt x="1604" y="1479"/>
                </a:cubicBezTo>
                <a:cubicBezTo>
                  <a:pt x="1603" y="1476"/>
                  <a:pt x="1598" y="1477"/>
                  <a:pt x="1601" y="1474"/>
                </a:cubicBezTo>
                <a:cubicBezTo>
                  <a:pt x="1602" y="1473"/>
                  <a:pt x="1600" y="1473"/>
                  <a:pt x="1600" y="1473"/>
                </a:cubicBezTo>
                <a:cubicBezTo>
                  <a:pt x="1597" y="1467"/>
                  <a:pt x="1599" y="1464"/>
                  <a:pt x="1597" y="1457"/>
                </a:cubicBezTo>
                <a:cubicBezTo>
                  <a:pt x="1600" y="1457"/>
                  <a:pt x="1603" y="1457"/>
                  <a:pt x="1606" y="1457"/>
                </a:cubicBezTo>
                <a:cubicBezTo>
                  <a:pt x="1608" y="1454"/>
                  <a:pt x="1608" y="1449"/>
                  <a:pt x="1614" y="1450"/>
                </a:cubicBezTo>
                <a:cubicBezTo>
                  <a:pt x="1615" y="1455"/>
                  <a:pt x="1609" y="1459"/>
                  <a:pt x="1614" y="1462"/>
                </a:cubicBezTo>
                <a:cubicBezTo>
                  <a:pt x="1613" y="1456"/>
                  <a:pt x="1620" y="1460"/>
                  <a:pt x="1619" y="1463"/>
                </a:cubicBezTo>
                <a:cubicBezTo>
                  <a:pt x="1618" y="1465"/>
                  <a:pt x="1617" y="1464"/>
                  <a:pt x="1616" y="1463"/>
                </a:cubicBezTo>
                <a:cubicBezTo>
                  <a:pt x="1615" y="1468"/>
                  <a:pt x="1621" y="1469"/>
                  <a:pt x="1617" y="1473"/>
                </a:cubicBezTo>
                <a:cubicBezTo>
                  <a:pt x="1625" y="1471"/>
                  <a:pt x="1623" y="1478"/>
                  <a:pt x="1620" y="1481"/>
                </a:cubicBezTo>
                <a:cubicBezTo>
                  <a:pt x="1625" y="1482"/>
                  <a:pt x="1631" y="1483"/>
                  <a:pt x="1637" y="1484"/>
                </a:cubicBezTo>
                <a:cubicBezTo>
                  <a:pt x="1639" y="1486"/>
                  <a:pt x="1637" y="1491"/>
                  <a:pt x="1640" y="1493"/>
                </a:cubicBezTo>
                <a:cubicBezTo>
                  <a:pt x="1643" y="1494"/>
                  <a:pt x="1647" y="1494"/>
                  <a:pt x="1647" y="1490"/>
                </a:cubicBezTo>
                <a:cubicBezTo>
                  <a:pt x="1644" y="1490"/>
                  <a:pt x="1644" y="1489"/>
                  <a:pt x="1644" y="1485"/>
                </a:cubicBezTo>
                <a:cubicBezTo>
                  <a:pt x="1644" y="1481"/>
                  <a:pt x="1648" y="1474"/>
                  <a:pt x="1649" y="1473"/>
                </a:cubicBezTo>
                <a:cubicBezTo>
                  <a:pt x="1651" y="1471"/>
                  <a:pt x="1649" y="1466"/>
                  <a:pt x="1654" y="1468"/>
                </a:cubicBezTo>
                <a:cubicBezTo>
                  <a:pt x="1657" y="1470"/>
                  <a:pt x="1660" y="1472"/>
                  <a:pt x="1662" y="1474"/>
                </a:cubicBezTo>
                <a:cubicBezTo>
                  <a:pt x="1663" y="1475"/>
                  <a:pt x="1662" y="1478"/>
                  <a:pt x="1663" y="1479"/>
                </a:cubicBezTo>
                <a:cubicBezTo>
                  <a:pt x="1664" y="1479"/>
                  <a:pt x="1666" y="1479"/>
                  <a:pt x="1666" y="1479"/>
                </a:cubicBezTo>
                <a:cubicBezTo>
                  <a:pt x="1667" y="1480"/>
                  <a:pt x="1668" y="1483"/>
                  <a:pt x="1668" y="1485"/>
                </a:cubicBezTo>
                <a:cubicBezTo>
                  <a:pt x="1674" y="1483"/>
                  <a:pt x="1671" y="1491"/>
                  <a:pt x="1677" y="1490"/>
                </a:cubicBezTo>
                <a:cubicBezTo>
                  <a:pt x="1678" y="1485"/>
                  <a:pt x="1672" y="1488"/>
                  <a:pt x="1672" y="1484"/>
                </a:cubicBezTo>
                <a:cubicBezTo>
                  <a:pt x="1673" y="1481"/>
                  <a:pt x="1677" y="1481"/>
                  <a:pt x="1677" y="1477"/>
                </a:cubicBezTo>
                <a:cubicBezTo>
                  <a:pt x="1673" y="1478"/>
                  <a:pt x="1670" y="1477"/>
                  <a:pt x="1671" y="1473"/>
                </a:cubicBezTo>
                <a:cubicBezTo>
                  <a:pt x="1679" y="1475"/>
                  <a:pt x="1672" y="1469"/>
                  <a:pt x="1674" y="1468"/>
                </a:cubicBezTo>
                <a:cubicBezTo>
                  <a:pt x="1677" y="1466"/>
                  <a:pt x="1688" y="1470"/>
                  <a:pt x="1682" y="1466"/>
                </a:cubicBezTo>
                <a:cubicBezTo>
                  <a:pt x="1680" y="1466"/>
                  <a:pt x="1676" y="1467"/>
                  <a:pt x="1676" y="1465"/>
                </a:cubicBezTo>
                <a:cubicBezTo>
                  <a:pt x="1674" y="1464"/>
                  <a:pt x="1668" y="1467"/>
                  <a:pt x="1668" y="1463"/>
                </a:cubicBezTo>
                <a:cubicBezTo>
                  <a:pt x="1668" y="1457"/>
                  <a:pt x="1674" y="1458"/>
                  <a:pt x="1679" y="1458"/>
                </a:cubicBezTo>
                <a:cubicBezTo>
                  <a:pt x="1681" y="1459"/>
                  <a:pt x="1681" y="1461"/>
                  <a:pt x="1682" y="1462"/>
                </a:cubicBezTo>
                <a:cubicBezTo>
                  <a:pt x="1684" y="1463"/>
                  <a:pt x="1688" y="1460"/>
                  <a:pt x="1688" y="1463"/>
                </a:cubicBezTo>
                <a:cubicBezTo>
                  <a:pt x="1689" y="1466"/>
                  <a:pt x="1686" y="1466"/>
                  <a:pt x="1685" y="1468"/>
                </a:cubicBezTo>
                <a:cubicBezTo>
                  <a:pt x="1687" y="1468"/>
                  <a:pt x="1689" y="1468"/>
                  <a:pt x="1690" y="1470"/>
                </a:cubicBezTo>
                <a:cubicBezTo>
                  <a:pt x="1692" y="1474"/>
                  <a:pt x="1690" y="1484"/>
                  <a:pt x="1689" y="1487"/>
                </a:cubicBezTo>
                <a:cubicBezTo>
                  <a:pt x="1696" y="1486"/>
                  <a:pt x="1695" y="1485"/>
                  <a:pt x="1694" y="1479"/>
                </a:cubicBezTo>
                <a:cubicBezTo>
                  <a:pt x="1696" y="1478"/>
                  <a:pt x="1698" y="1477"/>
                  <a:pt x="1702" y="1477"/>
                </a:cubicBezTo>
                <a:cubicBezTo>
                  <a:pt x="1702" y="1480"/>
                  <a:pt x="1700" y="1481"/>
                  <a:pt x="1700" y="1484"/>
                </a:cubicBezTo>
                <a:cubicBezTo>
                  <a:pt x="1702" y="1483"/>
                  <a:pt x="1708" y="1486"/>
                  <a:pt x="1708" y="1482"/>
                </a:cubicBezTo>
                <a:cubicBezTo>
                  <a:pt x="1711" y="1480"/>
                  <a:pt x="1713" y="1482"/>
                  <a:pt x="1714" y="1479"/>
                </a:cubicBezTo>
                <a:cubicBezTo>
                  <a:pt x="1714" y="1480"/>
                  <a:pt x="1713" y="1478"/>
                  <a:pt x="1713" y="1477"/>
                </a:cubicBezTo>
                <a:cubicBezTo>
                  <a:pt x="1713" y="1476"/>
                  <a:pt x="1714" y="1476"/>
                  <a:pt x="1714" y="1474"/>
                </a:cubicBezTo>
                <a:cubicBezTo>
                  <a:pt x="1715" y="1475"/>
                  <a:pt x="1722" y="1478"/>
                  <a:pt x="1721" y="1473"/>
                </a:cubicBezTo>
                <a:cubicBezTo>
                  <a:pt x="1716" y="1471"/>
                  <a:pt x="1711" y="1478"/>
                  <a:pt x="1708" y="1473"/>
                </a:cubicBezTo>
                <a:cubicBezTo>
                  <a:pt x="1709" y="1468"/>
                  <a:pt x="1715" y="1471"/>
                  <a:pt x="1719" y="1470"/>
                </a:cubicBezTo>
                <a:cubicBezTo>
                  <a:pt x="1721" y="1469"/>
                  <a:pt x="1723" y="1465"/>
                  <a:pt x="1725" y="1466"/>
                </a:cubicBezTo>
                <a:cubicBezTo>
                  <a:pt x="1728" y="1469"/>
                  <a:pt x="1732" y="1470"/>
                  <a:pt x="1734" y="1473"/>
                </a:cubicBezTo>
                <a:cubicBezTo>
                  <a:pt x="1735" y="1474"/>
                  <a:pt x="1732" y="1475"/>
                  <a:pt x="1734" y="1476"/>
                </a:cubicBezTo>
                <a:cubicBezTo>
                  <a:pt x="1734" y="1474"/>
                  <a:pt x="1736" y="1475"/>
                  <a:pt x="1738" y="1474"/>
                </a:cubicBezTo>
                <a:cubicBezTo>
                  <a:pt x="1741" y="1472"/>
                  <a:pt x="1738" y="1465"/>
                  <a:pt x="1744" y="1466"/>
                </a:cubicBezTo>
                <a:cubicBezTo>
                  <a:pt x="1746" y="1466"/>
                  <a:pt x="1749" y="1468"/>
                  <a:pt x="1748" y="1470"/>
                </a:cubicBezTo>
                <a:cubicBezTo>
                  <a:pt x="1748" y="1472"/>
                  <a:pt x="1746" y="1472"/>
                  <a:pt x="1750" y="1473"/>
                </a:cubicBezTo>
                <a:cubicBezTo>
                  <a:pt x="1754" y="1474"/>
                  <a:pt x="1753" y="1482"/>
                  <a:pt x="1757" y="1481"/>
                </a:cubicBezTo>
                <a:cubicBezTo>
                  <a:pt x="1760" y="1481"/>
                  <a:pt x="1758" y="1476"/>
                  <a:pt x="1761" y="1476"/>
                </a:cubicBezTo>
                <a:cubicBezTo>
                  <a:pt x="1765" y="1477"/>
                  <a:pt x="1767" y="1477"/>
                  <a:pt x="1772" y="1476"/>
                </a:cubicBezTo>
                <a:cubicBezTo>
                  <a:pt x="1770" y="1481"/>
                  <a:pt x="1775" y="1479"/>
                  <a:pt x="1778" y="1479"/>
                </a:cubicBezTo>
                <a:cubicBezTo>
                  <a:pt x="1781" y="1476"/>
                  <a:pt x="1777" y="1476"/>
                  <a:pt x="1778" y="1471"/>
                </a:cubicBezTo>
                <a:cubicBezTo>
                  <a:pt x="1781" y="1468"/>
                  <a:pt x="1783" y="1468"/>
                  <a:pt x="1781" y="1463"/>
                </a:cubicBezTo>
                <a:cubicBezTo>
                  <a:pt x="1789" y="1461"/>
                  <a:pt x="1796" y="1463"/>
                  <a:pt x="1801" y="1466"/>
                </a:cubicBezTo>
                <a:cubicBezTo>
                  <a:pt x="1802" y="1465"/>
                  <a:pt x="1801" y="1463"/>
                  <a:pt x="1803" y="1463"/>
                </a:cubicBezTo>
                <a:cubicBezTo>
                  <a:pt x="1806" y="1468"/>
                  <a:pt x="1807" y="1464"/>
                  <a:pt x="1811" y="1465"/>
                </a:cubicBezTo>
                <a:cubicBezTo>
                  <a:pt x="1811" y="1465"/>
                  <a:pt x="1810" y="1466"/>
                  <a:pt x="1811" y="1466"/>
                </a:cubicBezTo>
                <a:cubicBezTo>
                  <a:pt x="1811" y="1467"/>
                  <a:pt x="1813" y="1466"/>
                  <a:pt x="1814" y="1466"/>
                </a:cubicBezTo>
                <a:cubicBezTo>
                  <a:pt x="1823" y="1467"/>
                  <a:pt x="1835" y="1466"/>
                  <a:pt x="1845" y="1466"/>
                </a:cubicBezTo>
                <a:cubicBezTo>
                  <a:pt x="1845" y="1464"/>
                  <a:pt x="1846" y="1463"/>
                  <a:pt x="1848" y="1462"/>
                </a:cubicBezTo>
                <a:cubicBezTo>
                  <a:pt x="1852" y="1464"/>
                  <a:pt x="1860" y="1463"/>
                  <a:pt x="1866" y="1463"/>
                </a:cubicBezTo>
                <a:cubicBezTo>
                  <a:pt x="1865" y="1458"/>
                  <a:pt x="1871" y="1460"/>
                  <a:pt x="1873" y="1460"/>
                </a:cubicBezTo>
                <a:cubicBezTo>
                  <a:pt x="1876" y="1460"/>
                  <a:pt x="1876" y="1459"/>
                  <a:pt x="1877" y="1460"/>
                </a:cubicBezTo>
                <a:cubicBezTo>
                  <a:pt x="1879" y="1463"/>
                  <a:pt x="1890" y="1458"/>
                  <a:pt x="1890" y="1458"/>
                </a:cubicBezTo>
                <a:cubicBezTo>
                  <a:pt x="1895" y="1457"/>
                  <a:pt x="1897" y="1457"/>
                  <a:pt x="1898" y="1458"/>
                </a:cubicBezTo>
                <a:cubicBezTo>
                  <a:pt x="1899" y="1460"/>
                  <a:pt x="1903" y="1457"/>
                  <a:pt x="1904" y="1457"/>
                </a:cubicBezTo>
                <a:cubicBezTo>
                  <a:pt x="1907" y="1456"/>
                  <a:pt x="1908" y="1457"/>
                  <a:pt x="1910" y="1455"/>
                </a:cubicBezTo>
                <a:cubicBezTo>
                  <a:pt x="1910" y="1455"/>
                  <a:pt x="1913" y="1455"/>
                  <a:pt x="1913" y="1455"/>
                </a:cubicBezTo>
                <a:cubicBezTo>
                  <a:pt x="1924" y="1454"/>
                  <a:pt x="1938" y="1456"/>
                  <a:pt x="1946" y="1454"/>
                </a:cubicBezTo>
                <a:cubicBezTo>
                  <a:pt x="1949" y="1456"/>
                  <a:pt x="1956" y="1456"/>
                  <a:pt x="1959" y="1458"/>
                </a:cubicBezTo>
                <a:cubicBezTo>
                  <a:pt x="1959" y="1456"/>
                  <a:pt x="1962" y="1458"/>
                  <a:pt x="1963" y="1457"/>
                </a:cubicBezTo>
                <a:cubicBezTo>
                  <a:pt x="1963" y="1456"/>
                  <a:pt x="1962" y="1454"/>
                  <a:pt x="1963" y="1454"/>
                </a:cubicBezTo>
                <a:cubicBezTo>
                  <a:pt x="1964" y="1452"/>
                  <a:pt x="1966" y="1452"/>
                  <a:pt x="1968" y="1450"/>
                </a:cubicBezTo>
                <a:cubicBezTo>
                  <a:pt x="1975" y="1449"/>
                  <a:pt x="1981" y="1447"/>
                  <a:pt x="1985" y="1443"/>
                </a:cubicBezTo>
                <a:cubicBezTo>
                  <a:pt x="1983" y="1442"/>
                  <a:pt x="1981" y="1442"/>
                  <a:pt x="1982" y="1439"/>
                </a:cubicBezTo>
                <a:cubicBezTo>
                  <a:pt x="1988" y="1439"/>
                  <a:pt x="1990" y="1436"/>
                  <a:pt x="1993" y="1433"/>
                </a:cubicBezTo>
                <a:cubicBezTo>
                  <a:pt x="1988" y="1433"/>
                  <a:pt x="1984" y="1433"/>
                  <a:pt x="1979" y="1433"/>
                </a:cubicBezTo>
                <a:cubicBezTo>
                  <a:pt x="1977" y="1433"/>
                  <a:pt x="1976" y="1431"/>
                  <a:pt x="1973" y="1430"/>
                </a:cubicBezTo>
                <a:cubicBezTo>
                  <a:pt x="1974" y="1430"/>
                  <a:pt x="1972" y="1431"/>
                  <a:pt x="1971" y="1431"/>
                </a:cubicBezTo>
                <a:cubicBezTo>
                  <a:pt x="1971" y="1431"/>
                  <a:pt x="1971" y="1430"/>
                  <a:pt x="1968" y="1430"/>
                </a:cubicBezTo>
                <a:cubicBezTo>
                  <a:pt x="1966" y="1430"/>
                  <a:pt x="1966" y="1432"/>
                  <a:pt x="1964" y="1430"/>
                </a:cubicBezTo>
                <a:cubicBezTo>
                  <a:pt x="1962" y="1427"/>
                  <a:pt x="1950" y="1431"/>
                  <a:pt x="1950" y="1431"/>
                </a:cubicBezTo>
                <a:cubicBezTo>
                  <a:pt x="1941" y="1432"/>
                  <a:pt x="1929" y="1431"/>
                  <a:pt x="1923" y="1433"/>
                </a:cubicBezTo>
                <a:cubicBezTo>
                  <a:pt x="1919" y="1434"/>
                  <a:pt x="1914" y="1434"/>
                  <a:pt x="1909" y="1435"/>
                </a:cubicBezTo>
                <a:cubicBezTo>
                  <a:pt x="1907" y="1435"/>
                  <a:pt x="1907" y="1436"/>
                  <a:pt x="1905" y="1436"/>
                </a:cubicBezTo>
                <a:cubicBezTo>
                  <a:pt x="1896" y="1437"/>
                  <a:pt x="1890" y="1437"/>
                  <a:pt x="1886" y="1438"/>
                </a:cubicBezTo>
                <a:cubicBezTo>
                  <a:pt x="1882" y="1438"/>
                  <a:pt x="1876" y="1439"/>
                  <a:pt x="1874" y="1438"/>
                </a:cubicBezTo>
                <a:cubicBezTo>
                  <a:pt x="1873" y="1438"/>
                  <a:pt x="1874" y="1435"/>
                  <a:pt x="1874" y="1435"/>
                </a:cubicBezTo>
                <a:cubicBezTo>
                  <a:pt x="1873" y="1434"/>
                  <a:pt x="1871" y="1435"/>
                  <a:pt x="1871" y="1435"/>
                </a:cubicBezTo>
                <a:cubicBezTo>
                  <a:pt x="1867" y="1434"/>
                  <a:pt x="1862" y="1438"/>
                  <a:pt x="1860" y="1433"/>
                </a:cubicBezTo>
                <a:cubicBezTo>
                  <a:pt x="1864" y="1431"/>
                  <a:pt x="1869" y="1432"/>
                  <a:pt x="1871" y="1430"/>
                </a:cubicBezTo>
                <a:cubicBezTo>
                  <a:pt x="1871" y="1429"/>
                  <a:pt x="1873" y="1430"/>
                  <a:pt x="1874" y="1430"/>
                </a:cubicBezTo>
                <a:cubicBezTo>
                  <a:pt x="1877" y="1429"/>
                  <a:pt x="1880" y="1427"/>
                  <a:pt x="1882" y="1430"/>
                </a:cubicBezTo>
                <a:cubicBezTo>
                  <a:pt x="1880" y="1425"/>
                  <a:pt x="1884" y="1426"/>
                  <a:pt x="1883" y="1422"/>
                </a:cubicBezTo>
                <a:cubicBezTo>
                  <a:pt x="1880" y="1421"/>
                  <a:pt x="1878" y="1419"/>
                  <a:pt x="1873" y="1420"/>
                </a:cubicBezTo>
                <a:cubicBezTo>
                  <a:pt x="1870" y="1423"/>
                  <a:pt x="1864" y="1423"/>
                  <a:pt x="1865" y="1417"/>
                </a:cubicBezTo>
                <a:cubicBezTo>
                  <a:pt x="1872" y="1417"/>
                  <a:pt x="1881" y="1419"/>
                  <a:pt x="1882" y="1412"/>
                </a:cubicBezTo>
                <a:cubicBezTo>
                  <a:pt x="1879" y="1410"/>
                  <a:pt x="1875" y="1416"/>
                  <a:pt x="1875" y="1412"/>
                </a:cubicBezTo>
                <a:cubicBezTo>
                  <a:pt x="1876" y="1412"/>
                  <a:pt x="1878" y="1410"/>
                  <a:pt x="1876" y="1409"/>
                </a:cubicBezTo>
                <a:cubicBezTo>
                  <a:pt x="1875" y="1412"/>
                  <a:pt x="1874" y="1412"/>
                  <a:pt x="1871" y="1414"/>
                </a:cubicBezTo>
                <a:cubicBezTo>
                  <a:pt x="1872" y="1414"/>
                  <a:pt x="1871" y="1412"/>
                  <a:pt x="1870" y="1412"/>
                </a:cubicBezTo>
                <a:cubicBezTo>
                  <a:pt x="1869" y="1413"/>
                  <a:pt x="1868" y="1415"/>
                  <a:pt x="1867" y="1416"/>
                </a:cubicBezTo>
                <a:cubicBezTo>
                  <a:pt x="1865" y="1416"/>
                  <a:pt x="1863" y="1415"/>
                  <a:pt x="1862" y="1416"/>
                </a:cubicBezTo>
                <a:cubicBezTo>
                  <a:pt x="1864" y="1423"/>
                  <a:pt x="1855" y="1426"/>
                  <a:pt x="1852" y="1422"/>
                </a:cubicBezTo>
                <a:cubicBezTo>
                  <a:pt x="1853" y="1420"/>
                  <a:pt x="1855" y="1419"/>
                  <a:pt x="1856" y="1417"/>
                </a:cubicBezTo>
                <a:cubicBezTo>
                  <a:pt x="1844" y="1414"/>
                  <a:pt x="1829" y="1418"/>
                  <a:pt x="1817" y="1419"/>
                </a:cubicBezTo>
                <a:cubicBezTo>
                  <a:pt x="1814" y="1419"/>
                  <a:pt x="1814" y="1417"/>
                  <a:pt x="1812" y="1419"/>
                </a:cubicBezTo>
                <a:cubicBezTo>
                  <a:pt x="1810" y="1421"/>
                  <a:pt x="1806" y="1418"/>
                  <a:pt x="1804" y="1420"/>
                </a:cubicBezTo>
                <a:cubicBezTo>
                  <a:pt x="1804" y="1421"/>
                  <a:pt x="1802" y="1419"/>
                  <a:pt x="1803" y="1419"/>
                </a:cubicBezTo>
                <a:cubicBezTo>
                  <a:pt x="1801" y="1419"/>
                  <a:pt x="1801" y="1421"/>
                  <a:pt x="1798" y="1420"/>
                </a:cubicBezTo>
                <a:cubicBezTo>
                  <a:pt x="1796" y="1419"/>
                  <a:pt x="1794" y="1419"/>
                  <a:pt x="1793" y="1422"/>
                </a:cubicBezTo>
                <a:cubicBezTo>
                  <a:pt x="1795" y="1422"/>
                  <a:pt x="1798" y="1422"/>
                  <a:pt x="1798" y="1424"/>
                </a:cubicBezTo>
                <a:cubicBezTo>
                  <a:pt x="1793" y="1423"/>
                  <a:pt x="1789" y="1421"/>
                  <a:pt x="1784" y="1420"/>
                </a:cubicBezTo>
                <a:cubicBezTo>
                  <a:pt x="1784" y="1425"/>
                  <a:pt x="1780" y="1421"/>
                  <a:pt x="1778" y="1424"/>
                </a:cubicBezTo>
                <a:cubicBezTo>
                  <a:pt x="1773" y="1428"/>
                  <a:pt x="1761" y="1423"/>
                  <a:pt x="1755" y="1424"/>
                </a:cubicBezTo>
                <a:cubicBezTo>
                  <a:pt x="1755" y="1422"/>
                  <a:pt x="1756" y="1422"/>
                  <a:pt x="1756" y="1420"/>
                </a:cubicBezTo>
                <a:cubicBezTo>
                  <a:pt x="1752" y="1420"/>
                  <a:pt x="1748" y="1421"/>
                  <a:pt x="1747" y="1424"/>
                </a:cubicBezTo>
                <a:cubicBezTo>
                  <a:pt x="1750" y="1423"/>
                  <a:pt x="1752" y="1425"/>
                  <a:pt x="1751" y="1428"/>
                </a:cubicBezTo>
                <a:cubicBezTo>
                  <a:pt x="1743" y="1426"/>
                  <a:pt x="1750" y="1437"/>
                  <a:pt x="1746" y="1438"/>
                </a:cubicBezTo>
                <a:cubicBezTo>
                  <a:pt x="1745" y="1438"/>
                  <a:pt x="1743" y="1438"/>
                  <a:pt x="1742" y="1438"/>
                </a:cubicBezTo>
                <a:cubicBezTo>
                  <a:pt x="1739" y="1434"/>
                  <a:pt x="1744" y="1431"/>
                  <a:pt x="1741" y="1428"/>
                </a:cubicBezTo>
                <a:cubicBezTo>
                  <a:pt x="1740" y="1431"/>
                  <a:pt x="1737" y="1429"/>
                  <a:pt x="1736" y="1428"/>
                </a:cubicBezTo>
                <a:cubicBezTo>
                  <a:pt x="1735" y="1433"/>
                  <a:pt x="1734" y="1438"/>
                  <a:pt x="1729" y="1438"/>
                </a:cubicBezTo>
                <a:cubicBezTo>
                  <a:pt x="1731" y="1431"/>
                  <a:pt x="1724" y="1433"/>
                  <a:pt x="1723" y="1428"/>
                </a:cubicBezTo>
                <a:cubicBezTo>
                  <a:pt x="1720" y="1428"/>
                  <a:pt x="1717" y="1428"/>
                  <a:pt x="1714" y="1428"/>
                </a:cubicBezTo>
                <a:cubicBezTo>
                  <a:pt x="1714" y="1430"/>
                  <a:pt x="1714" y="1433"/>
                  <a:pt x="1712" y="1433"/>
                </a:cubicBezTo>
                <a:cubicBezTo>
                  <a:pt x="1711" y="1436"/>
                  <a:pt x="1717" y="1440"/>
                  <a:pt x="1712" y="1441"/>
                </a:cubicBezTo>
                <a:cubicBezTo>
                  <a:pt x="1709" y="1440"/>
                  <a:pt x="1705" y="1439"/>
                  <a:pt x="1700" y="1439"/>
                </a:cubicBezTo>
                <a:cubicBezTo>
                  <a:pt x="1698" y="1438"/>
                  <a:pt x="1698" y="1434"/>
                  <a:pt x="1699" y="1430"/>
                </a:cubicBezTo>
                <a:cubicBezTo>
                  <a:pt x="1689" y="1430"/>
                  <a:pt x="1680" y="1430"/>
                  <a:pt x="1671" y="1430"/>
                </a:cubicBezTo>
                <a:cubicBezTo>
                  <a:pt x="1668" y="1434"/>
                  <a:pt x="1667" y="1440"/>
                  <a:pt x="1664" y="1444"/>
                </a:cubicBezTo>
                <a:cubicBezTo>
                  <a:pt x="1656" y="1445"/>
                  <a:pt x="1658" y="1440"/>
                  <a:pt x="1657" y="1436"/>
                </a:cubicBezTo>
                <a:cubicBezTo>
                  <a:pt x="1654" y="1437"/>
                  <a:pt x="1653" y="1434"/>
                  <a:pt x="1650" y="1435"/>
                </a:cubicBezTo>
                <a:cubicBezTo>
                  <a:pt x="1652" y="1432"/>
                  <a:pt x="1643" y="1432"/>
                  <a:pt x="1644" y="1435"/>
                </a:cubicBezTo>
                <a:cubicBezTo>
                  <a:pt x="1650" y="1433"/>
                  <a:pt x="1646" y="1439"/>
                  <a:pt x="1647" y="1441"/>
                </a:cubicBezTo>
                <a:cubicBezTo>
                  <a:pt x="1648" y="1442"/>
                  <a:pt x="1651" y="1441"/>
                  <a:pt x="1650" y="1443"/>
                </a:cubicBezTo>
                <a:cubicBezTo>
                  <a:pt x="1648" y="1443"/>
                  <a:pt x="1649" y="1446"/>
                  <a:pt x="1650" y="1447"/>
                </a:cubicBezTo>
                <a:cubicBezTo>
                  <a:pt x="1648" y="1447"/>
                  <a:pt x="1648" y="1445"/>
                  <a:pt x="1645" y="1446"/>
                </a:cubicBezTo>
                <a:cubicBezTo>
                  <a:pt x="1646" y="1449"/>
                  <a:pt x="1648" y="1452"/>
                  <a:pt x="1647" y="1457"/>
                </a:cubicBezTo>
                <a:cubicBezTo>
                  <a:pt x="1643" y="1456"/>
                  <a:pt x="1638" y="1463"/>
                  <a:pt x="1634" y="1458"/>
                </a:cubicBezTo>
                <a:cubicBezTo>
                  <a:pt x="1636" y="1455"/>
                  <a:pt x="1641" y="1455"/>
                  <a:pt x="1644" y="1452"/>
                </a:cubicBezTo>
                <a:cubicBezTo>
                  <a:pt x="1639" y="1451"/>
                  <a:pt x="1629" y="1455"/>
                  <a:pt x="1630" y="1449"/>
                </a:cubicBezTo>
                <a:cubicBezTo>
                  <a:pt x="1632" y="1444"/>
                  <a:pt x="1644" y="1451"/>
                  <a:pt x="1644" y="1444"/>
                </a:cubicBezTo>
                <a:cubicBezTo>
                  <a:pt x="1638" y="1444"/>
                  <a:pt x="1629" y="1449"/>
                  <a:pt x="1624" y="1444"/>
                </a:cubicBezTo>
                <a:cubicBezTo>
                  <a:pt x="1621" y="1436"/>
                  <a:pt x="1631" y="1440"/>
                  <a:pt x="1633" y="1436"/>
                </a:cubicBezTo>
                <a:cubicBezTo>
                  <a:pt x="1629" y="1433"/>
                  <a:pt x="1628" y="1438"/>
                  <a:pt x="1626" y="1435"/>
                </a:cubicBezTo>
                <a:cubicBezTo>
                  <a:pt x="1623" y="1431"/>
                  <a:pt x="1626" y="1433"/>
                  <a:pt x="1626" y="1428"/>
                </a:cubicBezTo>
                <a:cubicBezTo>
                  <a:pt x="1623" y="1428"/>
                  <a:pt x="1622" y="1426"/>
                  <a:pt x="1623" y="1422"/>
                </a:cubicBezTo>
                <a:cubicBezTo>
                  <a:pt x="1626" y="1422"/>
                  <a:pt x="1626" y="1420"/>
                  <a:pt x="1629" y="1420"/>
                </a:cubicBezTo>
                <a:cubicBezTo>
                  <a:pt x="1629" y="1417"/>
                  <a:pt x="1630" y="1414"/>
                  <a:pt x="1632" y="1414"/>
                </a:cubicBezTo>
                <a:cubicBezTo>
                  <a:pt x="1635" y="1415"/>
                  <a:pt x="1636" y="1412"/>
                  <a:pt x="1639" y="1412"/>
                </a:cubicBezTo>
                <a:cubicBezTo>
                  <a:pt x="1643" y="1413"/>
                  <a:pt x="1640" y="1417"/>
                  <a:pt x="1643" y="1414"/>
                </a:cubicBezTo>
                <a:cubicBezTo>
                  <a:pt x="1648" y="1410"/>
                  <a:pt x="1657" y="1413"/>
                  <a:pt x="1663" y="1414"/>
                </a:cubicBezTo>
                <a:cubicBezTo>
                  <a:pt x="1666" y="1414"/>
                  <a:pt x="1669" y="1413"/>
                  <a:pt x="1671" y="1414"/>
                </a:cubicBezTo>
                <a:cubicBezTo>
                  <a:pt x="1675" y="1415"/>
                  <a:pt x="1679" y="1416"/>
                  <a:pt x="1680" y="1419"/>
                </a:cubicBezTo>
                <a:cubicBezTo>
                  <a:pt x="1682" y="1415"/>
                  <a:pt x="1688" y="1415"/>
                  <a:pt x="1691" y="1414"/>
                </a:cubicBezTo>
                <a:cubicBezTo>
                  <a:pt x="1712" y="1411"/>
                  <a:pt x="1741" y="1415"/>
                  <a:pt x="1763" y="1412"/>
                </a:cubicBezTo>
                <a:cubicBezTo>
                  <a:pt x="1765" y="1412"/>
                  <a:pt x="1768" y="1409"/>
                  <a:pt x="1771" y="1411"/>
                </a:cubicBezTo>
                <a:cubicBezTo>
                  <a:pt x="1774" y="1412"/>
                  <a:pt x="1775" y="1416"/>
                  <a:pt x="1780" y="1416"/>
                </a:cubicBezTo>
                <a:cubicBezTo>
                  <a:pt x="1780" y="1413"/>
                  <a:pt x="1781" y="1412"/>
                  <a:pt x="1783" y="1411"/>
                </a:cubicBezTo>
                <a:cubicBezTo>
                  <a:pt x="1789" y="1412"/>
                  <a:pt x="1797" y="1409"/>
                  <a:pt x="1799" y="1409"/>
                </a:cubicBezTo>
                <a:cubicBezTo>
                  <a:pt x="1801" y="1409"/>
                  <a:pt x="1801" y="1411"/>
                  <a:pt x="1803" y="1411"/>
                </a:cubicBezTo>
                <a:cubicBezTo>
                  <a:pt x="1805" y="1411"/>
                  <a:pt x="1806" y="1408"/>
                  <a:pt x="1808" y="1408"/>
                </a:cubicBezTo>
                <a:cubicBezTo>
                  <a:pt x="1807" y="1408"/>
                  <a:pt x="1810" y="1409"/>
                  <a:pt x="1811" y="1409"/>
                </a:cubicBezTo>
                <a:cubicBezTo>
                  <a:pt x="1816" y="1410"/>
                  <a:pt x="1817" y="1408"/>
                  <a:pt x="1820" y="1408"/>
                </a:cubicBezTo>
                <a:cubicBezTo>
                  <a:pt x="1824" y="1407"/>
                  <a:pt x="1829" y="1408"/>
                  <a:pt x="1833" y="1406"/>
                </a:cubicBezTo>
                <a:cubicBezTo>
                  <a:pt x="1834" y="1409"/>
                  <a:pt x="1837" y="1410"/>
                  <a:pt x="1839" y="1408"/>
                </a:cubicBezTo>
                <a:cubicBezTo>
                  <a:pt x="1839" y="1409"/>
                  <a:pt x="1839" y="1411"/>
                  <a:pt x="1840" y="1411"/>
                </a:cubicBezTo>
                <a:cubicBezTo>
                  <a:pt x="1841" y="1409"/>
                  <a:pt x="1840" y="1406"/>
                  <a:pt x="1842" y="1406"/>
                </a:cubicBezTo>
                <a:cubicBezTo>
                  <a:pt x="1864" y="1406"/>
                  <a:pt x="1880" y="1400"/>
                  <a:pt x="1901" y="1400"/>
                </a:cubicBezTo>
                <a:cubicBezTo>
                  <a:pt x="1904" y="1397"/>
                  <a:pt x="1909" y="1397"/>
                  <a:pt x="1912" y="1397"/>
                </a:cubicBezTo>
                <a:cubicBezTo>
                  <a:pt x="1915" y="1396"/>
                  <a:pt x="1914" y="1395"/>
                  <a:pt x="1916" y="1397"/>
                </a:cubicBezTo>
                <a:cubicBezTo>
                  <a:pt x="1916" y="1397"/>
                  <a:pt x="1918" y="1397"/>
                  <a:pt x="1919" y="1397"/>
                </a:cubicBezTo>
                <a:cubicBezTo>
                  <a:pt x="1921" y="1397"/>
                  <a:pt x="1922" y="1397"/>
                  <a:pt x="1923" y="1398"/>
                </a:cubicBezTo>
                <a:cubicBezTo>
                  <a:pt x="1924" y="1399"/>
                  <a:pt x="1928" y="1398"/>
                  <a:pt x="1929" y="1398"/>
                </a:cubicBezTo>
                <a:cubicBezTo>
                  <a:pt x="1930" y="1398"/>
                  <a:pt x="1929" y="1401"/>
                  <a:pt x="1929" y="1401"/>
                </a:cubicBezTo>
                <a:cubicBezTo>
                  <a:pt x="1930" y="1402"/>
                  <a:pt x="1932" y="1401"/>
                  <a:pt x="1932" y="1401"/>
                </a:cubicBezTo>
                <a:cubicBezTo>
                  <a:pt x="1934" y="1402"/>
                  <a:pt x="1934" y="1402"/>
                  <a:pt x="1935" y="1403"/>
                </a:cubicBezTo>
                <a:cubicBezTo>
                  <a:pt x="1935" y="1406"/>
                  <a:pt x="1940" y="1404"/>
                  <a:pt x="1940" y="1406"/>
                </a:cubicBezTo>
                <a:cubicBezTo>
                  <a:pt x="1938" y="1407"/>
                  <a:pt x="1932" y="1404"/>
                  <a:pt x="1932" y="1408"/>
                </a:cubicBezTo>
                <a:cubicBezTo>
                  <a:pt x="1938" y="1408"/>
                  <a:pt x="1929" y="1413"/>
                  <a:pt x="1933" y="1412"/>
                </a:cubicBezTo>
                <a:cubicBezTo>
                  <a:pt x="1934" y="1408"/>
                  <a:pt x="1941" y="1408"/>
                  <a:pt x="1941" y="1412"/>
                </a:cubicBezTo>
                <a:cubicBezTo>
                  <a:pt x="1938" y="1413"/>
                  <a:pt x="1937" y="1408"/>
                  <a:pt x="1937" y="1414"/>
                </a:cubicBezTo>
                <a:cubicBezTo>
                  <a:pt x="1941" y="1414"/>
                  <a:pt x="1945" y="1414"/>
                  <a:pt x="1949" y="1414"/>
                </a:cubicBezTo>
                <a:cubicBezTo>
                  <a:pt x="1949" y="1413"/>
                  <a:pt x="1950" y="1412"/>
                  <a:pt x="1952" y="1412"/>
                </a:cubicBezTo>
                <a:cubicBezTo>
                  <a:pt x="1954" y="1410"/>
                  <a:pt x="1955" y="1408"/>
                  <a:pt x="1957" y="1406"/>
                </a:cubicBezTo>
                <a:cubicBezTo>
                  <a:pt x="1958" y="1403"/>
                  <a:pt x="1964" y="1406"/>
                  <a:pt x="1965" y="1403"/>
                </a:cubicBezTo>
                <a:cubicBezTo>
                  <a:pt x="1961" y="1402"/>
                  <a:pt x="1955" y="1400"/>
                  <a:pt x="1950" y="1400"/>
                </a:cubicBezTo>
                <a:cubicBezTo>
                  <a:pt x="1943" y="1399"/>
                  <a:pt x="1936" y="1402"/>
                  <a:pt x="1933" y="1398"/>
                </a:cubicBezTo>
                <a:cubicBezTo>
                  <a:pt x="1938" y="1388"/>
                  <a:pt x="1954" y="1397"/>
                  <a:pt x="1959" y="1389"/>
                </a:cubicBezTo>
                <a:cubicBezTo>
                  <a:pt x="1955" y="1388"/>
                  <a:pt x="1957" y="1381"/>
                  <a:pt x="1954" y="1379"/>
                </a:cubicBezTo>
                <a:cubicBezTo>
                  <a:pt x="1955" y="1379"/>
                  <a:pt x="1955" y="1377"/>
                  <a:pt x="1955" y="1374"/>
                </a:cubicBezTo>
                <a:cubicBezTo>
                  <a:pt x="1957" y="1374"/>
                  <a:pt x="1957" y="1373"/>
                  <a:pt x="1958" y="1373"/>
                </a:cubicBezTo>
                <a:cubicBezTo>
                  <a:pt x="1971" y="1373"/>
                  <a:pt x="1982" y="1372"/>
                  <a:pt x="1993" y="1370"/>
                </a:cubicBezTo>
                <a:cubicBezTo>
                  <a:pt x="1995" y="1370"/>
                  <a:pt x="2002" y="1369"/>
                  <a:pt x="1998" y="1368"/>
                </a:cubicBezTo>
                <a:cubicBezTo>
                  <a:pt x="1991" y="1368"/>
                  <a:pt x="1985" y="1367"/>
                  <a:pt x="1980" y="1368"/>
                </a:cubicBezTo>
                <a:cubicBezTo>
                  <a:pt x="1977" y="1368"/>
                  <a:pt x="1977" y="1369"/>
                  <a:pt x="1976" y="1368"/>
                </a:cubicBezTo>
                <a:cubicBezTo>
                  <a:pt x="1976" y="1368"/>
                  <a:pt x="1973" y="1368"/>
                  <a:pt x="1973" y="1368"/>
                </a:cubicBezTo>
                <a:cubicBezTo>
                  <a:pt x="1970" y="1368"/>
                  <a:pt x="1969" y="1368"/>
                  <a:pt x="1968" y="1366"/>
                </a:cubicBezTo>
                <a:cubicBezTo>
                  <a:pt x="1967" y="1365"/>
                  <a:pt x="1961" y="1368"/>
                  <a:pt x="1962" y="1365"/>
                </a:cubicBezTo>
                <a:cubicBezTo>
                  <a:pt x="1965" y="1362"/>
                  <a:pt x="1969" y="1361"/>
                  <a:pt x="1975" y="1362"/>
                </a:cubicBezTo>
                <a:cubicBezTo>
                  <a:pt x="1975" y="1359"/>
                  <a:pt x="1975" y="1356"/>
                  <a:pt x="1975" y="1354"/>
                </a:cubicBezTo>
                <a:cubicBezTo>
                  <a:pt x="1977" y="1354"/>
                  <a:pt x="1978" y="1353"/>
                  <a:pt x="1980" y="1352"/>
                </a:cubicBezTo>
                <a:cubicBezTo>
                  <a:pt x="1992" y="1353"/>
                  <a:pt x="2006" y="1350"/>
                  <a:pt x="2017" y="1349"/>
                </a:cubicBezTo>
                <a:cubicBezTo>
                  <a:pt x="2018" y="1349"/>
                  <a:pt x="2021" y="1349"/>
                  <a:pt x="2022" y="1349"/>
                </a:cubicBezTo>
                <a:cubicBezTo>
                  <a:pt x="2025" y="1350"/>
                  <a:pt x="2023" y="1350"/>
                  <a:pt x="2026" y="1349"/>
                </a:cubicBezTo>
                <a:cubicBezTo>
                  <a:pt x="2030" y="1348"/>
                  <a:pt x="2034" y="1351"/>
                  <a:pt x="2033" y="1346"/>
                </a:cubicBezTo>
                <a:cubicBezTo>
                  <a:pt x="2026" y="1350"/>
                  <a:pt x="2018" y="1346"/>
                  <a:pt x="2014" y="1346"/>
                </a:cubicBezTo>
                <a:cubicBezTo>
                  <a:pt x="2009" y="1346"/>
                  <a:pt x="2010" y="1349"/>
                  <a:pt x="2008" y="1346"/>
                </a:cubicBezTo>
                <a:cubicBezTo>
                  <a:pt x="2008" y="1346"/>
                  <a:pt x="2005" y="1346"/>
                  <a:pt x="2005" y="1346"/>
                </a:cubicBezTo>
                <a:cubicBezTo>
                  <a:pt x="1996" y="1345"/>
                  <a:pt x="1986" y="1345"/>
                  <a:pt x="1977" y="1346"/>
                </a:cubicBezTo>
                <a:cubicBezTo>
                  <a:pt x="1974" y="1346"/>
                  <a:pt x="1967" y="1350"/>
                  <a:pt x="1964" y="1346"/>
                </a:cubicBezTo>
                <a:cubicBezTo>
                  <a:pt x="1964" y="1340"/>
                  <a:pt x="1973" y="1342"/>
                  <a:pt x="1973" y="1336"/>
                </a:cubicBezTo>
                <a:cubicBezTo>
                  <a:pt x="1970" y="1336"/>
                  <a:pt x="1967" y="1337"/>
                  <a:pt x="1968" y="1333"/>
                </a:cubicBezTo>
                <a:cubicBezTo>
                  <a:pt x="1962" y="1333"/>
                  <a:pt x="1955" y="1334"/>
                  <a:pt x="1956" y="1328"/>
                </a:cubicBezTo>
                <a:cubicBezTo>
                  <a:pt x="1959" y="1328"/>
                  <a:pt x="1962" y="1328"/>
                  <a:pt x="1965" y="1328"/>
                </a:cubicBezTo>
                <a:cubicBezTo>
                  <a:pt x="1968" y="1327"/>
                  <a:pt x="1969" y="1325"/>
                  <a:pt x="1973" y="1324"/>
                </a:cubicBezTo>
                <a:cubicBezTo>
                  <a:pt x="1975" y="1323"/>
                  <a:pt x="1975" y="1325"/>
                  <a:pt x="1976" y="1325"/>
                </a:cubicBezTo>
                <a:cubicBezTo>
                  <a:pt x="1976" y="1325"/>
                  <a:pt x="1977" y="1324"/>
                  <a:pt x="1978" y="1324"/>
                </a:cubicBezTo>
                <a:cubicBezTo>
                  <a:pt x="1983" y="1322"/>
                  <a:pt x="1988" y="1324"/>
                  <a:pt x="1992" y="1324"/>
                </a:cubicBezTo>
                <a:cubicBezTo>
                  <a:pt x="1993" y="1323"/>
                  <a:pt x="1994" y="1322"/>
                  <a:pt x="1995" y="1322"/>
                </a:cubicBezTo>
                <a:cubicBezTo>
                  <a:pt x="1997" y="1322"/>
                  <a:pt x="1996" y="1323"/>
                  <a:pt x="1996" y="1324"/>
                </a:cubicBezTo>
                <a:cubicBezTo>
                  <a:pt x="1998" y="1324"/>
                  <a:pt x="1999" y="1322"/>
                  <a:pt x="2000" y="1322"/>
                </a:cubicBezTo>
                <a:cubicBezTo>
                  <a:pt x="2007" y="1322"/>
                  <a:pt x="2012" y="1322"/>
                  <a:pt x="2015" y="1319"/>
                </a:cubicBezTo>
                <a:cubicBezTo>
                  <a:pt x="2002" y="1321"/>
                  <a:pt x="1986" y="1319"/>
                  <a:pt x="1973" y="1320"/>
                </a:cubicBezTo>
                <a:cubicBezTo>
                  <a:pt x="1971" y="1321"/>
                  <a:pt x="1971" y="1322"/>
                  <a:pt x="1968" y="1322"/>
                </a:cubicBezTo>
                <a:cubicBezTo>
                  <a:pt x="1966" y="1322"/>
                  <a:pt x="1965" y="1321"/>
                  <a:pt x="1962" y="1320"/>
                </a:cubicBezTo>
                <a:cubicBezTo>
                  <a:pt x="1960" y="1320"/>
                  <a:pt x="1960" y="1322"/>
                  <a:pt x="1958" y="1322"/>
                </a:cubicBezTo>
                <a:cubicBezTo>
                  <a:pt x="1958" y="1322"/>
                  <a:pt x="1957" y="1321"/>
                  <a:pt x="1956" y="1320"/>
                </a:cubicBezTo>
                <a:cubicBezTo>
                  <a:pt x="1952" y="1319"/>
                  <a:pt x="1950" y="1322"/>
                  <a:pt x="1948" y="1322"/>
                </a:cubicBezTo>
                <a:cubicBezTo>
                  <a:pt x="1946" y="1322"/>
                  <a:pt x="1947" y="1321"/>
                  <a:pt x="1947" y="1320"/>
                </a:cubicBezTo>
                <a:cubicBezTo>
                  <a:pt x="1946" y="1320"/>
                  <a:pt x="1943" y="1322"/>
                  <a:pt x="1944" y="1322"/>
                </a:cubicBezTo>
                <a:cubicBezTo>
                  <a:pt x="1940" y="1321"/>
                  <a:pt x="1938" y="1321"/>
                  <a:pt x="1939" y="1317"/>
                </a:cubicBezTo>
                <a:cubicBezTo>
                  <a:pt x="1944" y="1315"/>
                  <a:pt x="1945" y="1318"/>
                  <a:pt x="1952" y="1317"/>
                </a:cubicBezTo>
                <a:cubicBezTo>
                  <a:pt x="1953" y="1317"/>
                  <a:pt x="1955" y="1315"/>
                  <a:pt x="1958" y="1314"/>
                </a:cubicBezTo>
                <a:cubicBezTo>
                  <a:pt x="1958" y="1314"/>
                  <a:pt x="1960" y="1316"/>
                  <a:pt x="1961" y="1316"/>
                </a:cubicBezTo>
                <a:cubicBezTo>
                  <a:pt x="1963" y="1316"/>
                  <a:pt x="1963" y="1314"/>
                  <a:pt x="1966" y="1314"/>
                </a:cubicBezTo>
                <a:cubicBezTo>
                  <a:pt x="1970" y="1314"/>
                  <a:pt x="1976" y="1316"/>
                  <a:pt x="1978" y="1311"/>
                </a:cubicBezTo>
                <a:cubicBezTo>
                  <a:pt x="1974" y="1305"/>
                  <a:pt x="1963" y="1305"/>
                  <a:pt x="1954" y="1305"/>
                </a:cubicBezTo>
                <a:cubicBezTo>
                  <a:pt x="1954" y="1302"/>
                  <a:pt x="1954" y="1301"/>
                  <a:pt x="1955" y="1300"/>
                </a:cubicBezTo>
                <a:cubicBezTo>
                  <a:pt x="1953" y="1300"/>
                  <a:pt x="1950" y="1300"/>
                  <a:pt x="1949" y="1298"/>
                </a:cubicBezTo>
                <a:cubicBezTo>
                  <a:pt x="1944" y="1298"/>
                  <a:pt x="1937" y="1299"/>
                  <a:pt x="1932" y="1298"/>
                </a:cubicBezTo>
                <a:cubicBezTo>
                  <a:pt x="1931" y="1298"/>
                  <a:pt x="1930" y="1297"/>
                  <a:pt x="1931" y="1297"/>
                </a:cubicBezTo>
                <a:cubicBezTo>
                  <a:pt x="1927" y="1296"/>
                  <a:pt x="1921" y="1298"/>
                  <a:pt x="1921" y="1293"/>
                </a:cubicBezTo>
                <a:cubicBezTo>
                  <a:pt x="1928" y="1290"/>
                  <a:pt x="1941" y="1292"/>
                  <a:pt x="1947" y="1287"/>
                </a:cubicBezTo>
                <a:cubicBezTo>
                  <a:pt x="1939" y="1284"/>
                  <a:pt x="1931" y="1284"/>
                  <a:pt x="1922" y="1286"/>
                </a:cubicBezTo>
                <a:cubicBezTo>
                  <a:pt x="1920" y="1284"/>
                  <a:pt x="1917" y="1283"/>
                  <a:pt x="1919" y="1278"/>
                </a:cubicBezTo>
                <a:cubicBezTo>
                  <a:pt x="1915" y="1278"/>
                  <a:pt x="1916" y="1275"/>
                  <a:pt x="1911" y="1276"/>
                </a:cubicBezTo>
                <a:cubicBezTo>
                  <a:pt x="1915" y="1273"/>
                  <a:pt x="1909" y="1272"/>
                  <a:pt x="1908" y="1270"/>
                </a:cubicBezTo>
                <a:cubicBezTo>
                  <a:pt x="1908" y="1266"/>
                  <a:pt x="1912" y="1263"/>
                  <a:pt x="1909" y="1260"/>
                </a:cubicBezTo>
                <a:cubicBezTo>
                  <a:pt x="1911" y="1260"/>
                  <a:pt x="1911" y="1258"/>
                  <a:pt x="1913" y="1257"/>
                </a:cubicBezTo>
                <a:cubicBezTo>
                  <a:pt x="1920" y="1258"/>
                  <a:pt x="1928" y="1256"/>
                  <a:pt x="1931" y="1255"/>
                </a:cubicBezTo>
                <a:cubicBezTo>
                  <a:pt x="1938" y="1254"/>
                  <a:pt x="1948" y="1254"/>
                  <a:pt x="1956" y="1254"/>
                </a:cubicBezTo>
                <a:cubicBezTo>
                  <a:pt x="1957" y="1254"/>
                  <a:pt x="1958" y="1252"/>
                  <a:pt x="1959" y="1252"/>
                </a:cubicBezTo>
                <a:cubicBezTo>
                  <a:pt x="1960" y="1252"/>
                  <a:pt x="1960" y="1254"/>
                  <a:pt x="1962" y="1254"/>
                </a:cubicBezTo>
                <a:cubicBezTo>
                  <a:pt x="1963" y="1254"/>
                  <a:pt x="1963" y="1251"/>
                  <a:pt x="1965" y="1252"/>
                </a:cubicBezTo>
                <a:cubicBezTo>
                  <a:pt x="1967" y="1252"/>
                  <a:pt x="1971" y="1252"/>
                  <a:pt x="1968" y="1251"/>
                </a:cubicBezTo>
                <a:cubicBezTo>
                  <a:pt x="1958" y="1250"/>
                  <a:pt x="1945" y="1252"/>
                  <a:pt x="1940" y="1252"/>
                </a:cubicBezTo>
                <a:cubicBezTo>
                  <a:pt x="1935" y="1253"/>
                  <a:pt x="1931" y="1250"/>
                  <a:pt x="1928" y="1251"/>
                </a:cubicBezTo>
                <a:cubicBezTo>
                  <a:pt x="1924" y="1251"/>
                  <a:pt x="1923" y="1256"/>
                  <a:pt x="1920" y="1254"/>
                </a:cubicBezTo>
                <a:cubicBezTo>
                  <a:pt x="1921" y="1249"/>
                  <a:pt x="1916" y="1251"/>
                  <a:pt x="1917" y="1246"/>
                </a:cubicBezTo>
                <a:cubicBezTo>
                  <a:pt x="1925" y="1245"/>
                  <a:pt x="1934" y="1243"/>
                  <a:pt x="1942" y="1243"/>
                </a:cubicBezTo>
                <a:cubicBezTo>
                  <a:pt x="1944" y="1243"/>
                  <a:pt x="1945" y="1244"/>
                  <a:pt x="1947" y="1244"/>
                </a:cubicBezTo>
                <a:cubicBezTo>
                  <a:pt x="1950" y="1245"/>
                  <a:pt x="1955" y="1246"/>
                  <a:pt x="1956" y="1241"/>
                </a:cubicBezTo>
                <a:cubicBezTo>
                  <a:pt x="1950" y="1243"/>
                  <a:pt x="1942" y="1243"/>
                  <a:pt x="1938" y="1240"/>
                </a:cubicBezTo>
                <a:cubicBezTo>
                  <a:pt x="1935" y="1228"/>
                  <a:pt x="1947" y="1232"/>
                  <a:pt x="1955" y="1232"/>
                </a:cubicBezTo>
                <a:cubicBezTo>
                  <a:pt x="1959" y="1229"/>
                  <a:pt x="1953" y="1228"/>
                  <a:pt x="1957" y="1227"/>
                </a:cubicBezTo>
                <a:cubicBezTo>
                  <a:pt x="1963" y="1226"/>
                  <a:pt x="1971" y="1225"/>
                  <a:pt x="1977" y="1225"/>
                </a:cubicBezTo>
                <a:cubicBezTo>
                  <a:pt x="1981" y="1225"/>
                  <a:pt x="1986" y="1227"/>
                  <a:pt x="1988" y="1224"/>
                </a:cubicBezTo>
                <a:cubicBezTo>
                  <a:pt x="1986" y="1224"/>
                  <a:pt x="1985" y="1223"/>
                  <a:pt x="1985" y="1221"/>
                </a:cubicBezTo>
                <a:cubicBezTo>
                  <a:pt x="1989" y="1222"/>
                  <a:pt x="1993" y="1222"/>
                  <a:pt x="1995" y="1221"/>
                </a:cubicBezTo>
                <a:cubicBezTo>
                  <a:pt x="1998" y="1219"/>
                  <a:pt x="2001" y="1220"/>
                  <a:pt x="2004" y="1219"/>
                </a:cubicBezTo>
                <a:cubicBezTo>
                  <a:pt x="2005" y="1218"/>
                  <a:pt x="2004" y="1214"/>
                  <a:pt x="2008" y="1216"/>
                </a:cubicBezTo>
                <a:cubicBezTo>
                  <a:pt x="2011" y="1215"/>
                  <a:pt x="2011" y="1219"/>
                  <a:pt x="2015" y="1217"/>
                </a:cubicBezTo>
                <a:cubicBezTo>
                  <a:pt x="2018" y="1214"/>
                  <a:pt x="2023" y="1214"/>
                  <a:pt x="2028" y="1213"/>
                </a:cubicBezTo>
                <a:cubicBezTo>
                  <a:pt x="2034" y="1214"/>
                  <a:pt x="2036" y="1218"/>
                  <a:pt x="2039" y="1211"/>
                </a:cubicBezTo>
                <a:cubicBezTo>
                  <a:pt x="2038" y="1209"/>
                  <a:pt x="2035" y="1211"/>
                  <a:pt x="2033" y="1211"/>
                </a:cubicBezTo>
                <a:cubicBezTo>
                  <a:pt x="2021" y="1212"/>
                  <a:pt x="2006" y="1212"/>
                  <a:pt x="1998" y="1213"/>
                </a:cubicBezTo>
                <a:cubicBezTo>
                  <a:pt x="1993" y="1213"/>
                  <a:pt x="1987" y="1212"/>
                  <a:pt x="1986" y="1211"/>
                </a:cubicBezTo>
                <a:cubicBezTo>
                  <a:pt x="1984" y="1210"/>
                  <a:pt x="1983" y="1210"/>
                  <a:pt x="1983" y="1208"/>
                </a:cubicBezTo>
                <a:cubicBezTo>
                  <a:pt x="1983" y="1205"/>
                  <a:pt x="1997" y="1208"/>
                  <a:pt x="1992" y="1205"/>
                </a:cubicBezTo>
                <a:cubicBezTo>
                  <a:pt x="1988" y="1205"/>
                  <a:pt x="1984" y="1205"/>
                  <a:pt x="1980" y="1205"/>
                </a:cubicBezTo>
                <a:cubicBezTo>
                  <a:pt x="1980" y="1212"/>
                  <a:pt x="1971" y="1211"/>
                  <a:pt x="1964" y="1211"/>
                </a:cubicBezTo>
                <a:cubicBezTo>
                  <a:pt x="1965" y="1208"/>
                  <a:pt x="1966" y="1209"/>
                  <a:pt x="1962" y="1208"/>
                </a:cubicBezTo>
                <a:cubicBezTo>
                  <a:pt x="1959" y="1207"/>
                  <a:pt x="1953" y="1205"/>
                  <a:pt x="1948" y="1206"/>
                </a:cubicBezTo>
                <a:cubicBezTo>
                  <a:pt x="1948" y="1208"/>
                  <a:pt x="1948" y="1211"/>
                  <a:pt x="1947" y="1211"/>
                </a:cubicBezTo>
                <a:cubicBezTo>
                  <a:pt x="1944" y="1207"/>
                  <a:pt x="1932" y="1212"/>
                  <a:pt x="1929" y="1208"/>
                </a:cubicBezTo>
                <a:cubicBezTo>
                  <a:pt x="1928" y="1210"/>
                  <a:pt x="1928" y="1215"/>
                  <a:pt x="1923" y="1214"/>
                </a:cubicBezTo>
                <a:cubicBezTo>
                  <a:pt x="1918" y="1214"/>
                  <a:pt x="1917" y="1209"/>
                  <a:pt x="1912" y="1208"/>
                </a:cubicBezTo>
                <a:cubicBezTo>
                  <a:pt x="1908" y="1211"/>
                  <a:pt x="1902" y="1209"/>
                  <a:pt x="1898" y="1209"/>
                </a:cubicBezTo>
                <a:cubicBezTo>
                  <a:pt x="1896" y="1210"/>
                  <a:pt x="1896" y="1211"/>
                  <a:pt x="1893" y="1211"/>
                </a:cubicBezTo>
                <a:cubicBezTo>
                  <a:pt x="1890" y="1211"/>
                  <a:pt x="1889" y="1209"/>
                  <a:pt x="1887" y="1209"/>
                </a:cubicBezTo>
                <a:cubicBezTo>
                  <a:pt x="1888" y="1209"/>
                  <a:pt x="1886" y="1211"/>
                  <a:pt x="1885" y="1211"/>
                </a:cubicBezTo>
                <a:cubicBezTo>
                  <a:pt x="1882" y="1212"/>
                  <a:pt x="1879" y="1211"/>
                  <a:pt x="1876" y="1211"/>
                </a:cubicBezTo>
                <a:cubicBezTo>
                  <a:pt x="1875" y="1211"/>
                  <a:pt x="1874" y="1213"/>
                  <a:pt x="1873" y="1213"/>
                </a:cubicBezTo>
                <a:cubicBezTo>
                  <a:pt x="1871" y="1213"/>
                  <a:pt x="1870" y="1211"/>
                  <a:pt x="1868" y="1211"/>
                </a:cubicBezTo>
                <a:cubicBezTo>
                  <a:pt x="1865" y="1211"/>
                  <a:pt x="1859" y="1212"/>
                  <a:pt x="1857" y="1208"/>
                </a:cubicBezTo>
                <a:cubicBezTo>
                  <a:pt x="1859" y="1208"/>
                  <a:pt x="1862" y="1208"/>
                  <a:pt x="1864" y="1208"/>
                </a:cubicBezTo>
                <a:cubicBezTo>
                  <a:pt x="1865" y="1208"/>
                  <a:pt x="1865" y="1206"/>
                  <a:pt x="1865" y="1206"/>
                </a:cubicBezTo>
                <a:cubicBezTo>
                  <a:pt x="1867" y="1206"/>
                  <a:pt x="1872" y="1211"/>
                  <a:pt x="1872" y="1205"/>
                </a:cubicBezTo>
                <a:cubicBezTo>
                  <a:pt x="1869" y="1202"/>
                  <a:pt x="1863" y="1203"/>
                  <a:pt x="1857" y="1203"/>
                </a:cubicBezTo>
                <a:cubicBezTo>
                  <a:pt x="1852" y="1203"/>
                  <a:pt x="1846" y="1205"/>
                  <a:pt x="1843" y="1201"/>
                </a:cubicBezTo>
                <a:cubicBezTo>
                  <a:pt x="1845" y="1200"/>
                  <a:pt x="1850" y="1199"/>
                  <a:pt x="1853" y="1198"/>
                </a:cubicBezTo>
                <a:cubicBezTo>
                  <a:pt x="1860" y="1198"/>
                  <a:pt x="1869" y="1199"/>
                  <a:pt x="1877" y="1198"/>
                </a:cubicBezTo>
                <a:cubicBezTo>
                  <a:pt x="1879" y="1198"/>
                  <a:pt x="1879" y="1197"/>
                  <a:pt x="1881" y="1197"/>
                </a:cubicBezTo>
                <a:cubicBezTo>
                  <a:pt x="1886" y="1196"/>
                  <a:pt x="1890" y="1197"/>
                  <a:pt x="1894" y="1197"/>
                </a:cubicBezTo>
                <a:cubicBezTo>
                  <a:pt x="1892" y="1191"/>
                  <a:pt x="1901" y="1196"/>
                  <a:pt x="1900" y="1192"/>
                </a:cubicBezTo>
                <a:cubicBezTo>
                  <a:pt x="1898" y="1192"/>
                  <a:pt x="1897" y="1192"/>
                  <a:pt x="1897" y="1189"/>
                </a:cubicBezTo>
                <a:cubicBezTo>
                  <a:pt x="1900" y="1186"/>
                  <a:pt x="1908" y="1188"/>
                  <a:pt x="1913" y="1187"/>
                </a:cubicBezTo>
                <a:cubicBezTo>
                  <a:pt x="1914" y="1185"/>
                  <a:pt x="1915" y="1184"/>
                  <a:pt x="1916" y="1182"/>
                </a:cubicBezTo>
                <a:cubicBezTo>
                  <a:pt x="1919" y="1186"/>
                  <a:pt x="1924" y="1186"/>
                  <a:pt x="1930" y="1186"/>
                </a:cubicBezTo>
                <a:cubicBezTo>
                  <a:pt x="1930" y="1184"/>
                  <a:pt x="1931" y="1181"/>
                  <a:pt x="1931" y="1179"/>
                </a:cubicBezTo>
                <a:cubicBezTo>
                  <a:pt x="1922" y="1177"/>
                  <a:pt x="1909" y="1179"/>
                  <a:pt x="1901" y="1176"/>
                </a:cubicBezTo>
                <a:cubicBezTo>
                  <a:pt x="1902" y="1174"/>
                  <a:pt x="1903" y="1173"/>
                  <a:pt x="1903" y="1170"/>
                </a:cubicBezTo>
                <a:cubicBezTo>
                  <a:pt x="1898" y="1170"/>
                  <a:pt x="1894" y="1169"/>
                  <a:pt x="1892" y="1167"/>
                </a:cubicBezTo>
                <a:cubicBezTo>
                  <a:pt x="1900" y="1164"/>
                  <a:pt x="1910" y="1156"/>
                  <a:pt x="1920" y="1160"/>
                </a:cubicBezTo>
                <a:cubicBezTo>
                  <a:pt x="1922" y="1158"/>
                  <a:pt x="1924" y="1158"/>
                  <a:pt x="1927" y="1157"/>
                </a:cubicBezTo>
                <a:cubicBezTo>
                  <a:pt x="1936" y="1155"/>
                  <a:pt x="1950" y="1157"/>
                  <a:pt x="1958" y="1154"/>
                </a:cubicBezTo>
                <a:cubicBezTo>
                  <a:pt x="1960" y="1154"/>
                  <a:pt x="1963" y="1154"/>
                  <a:pt x="1963" y="1152"/>
                </a:cubicBezTo>
                <a:cubicBezTo>
                  <a:pt x="1961" y="1152"/>
                  <a:pt x="1959" y="1152"/>
                  <a:pt x="1957" y="1152"/>
                </a:cubicBezTo>
                <a:cubicBezTo>
                  <a:pt x="1949" y="1153"/>
                  <a:pt x="1942" y="1151"/>
                  <a:pt x="1938" y="1151"/>
                </a:cubicBezTo>
                <a:cubicBezTo>
                  <a:pt x="1933" y="1150"/>
                  <a:pt x="1926" y="1150"/>
                  <a:pt x="1922" y="1151"/>
                </a:cubicBezTo>
                <a:cubicBezTo>
                  <a:pt x="1920" y="1151"/>
                  <a:pt x="1919" y="1153"/>
                  <a:pt x="1918" y="1151"/>
                </a:cubicBezTo>
                <a:cubicBezTo>
                  <a:pt x="1917" y="1150"/>
                  <a:pt x="1916" y="1152"/>
                  <a:pt x="1916" y="1152"/>
                </a:cubicBezTo>
                <a:cubicBezTo>
                  <a:pt x="1914" y="1152"/>
                  <a:pt x="1914" y="1151"/>
                  <a:pt x="1911" y="1151"/>
                </a:cubicBezTo>
                <a:cubicBezTo>
                  <a:pt x="1909" y="1150"/>
                  <a:pt x="1905" y="1152"/>
                  <a:pt x="1904" y="1149"/>
                </a:cubicBezTo>
                <a:cubicBezTo>
                  <a:pt x="1904" y="1147"/>
                  <a:pt x="1906" y="1148"/>
                  <a:pt x="1908" y="1148"/>
                </a:cubicBezTo>
                <a:cubicBezTo>
                  <a:pt x="1913" y="1147"/>
                  <a:pt x="1917" y="1146"/>
                  <a:pt x="1923" y="1146"/>
                </a:cubicBezTo>
                <a:cubicBezTo>
                  <a:pt x="1924" y="1146"/>
                  <a:pt x="1925" y="1144"/>
                  <a:pt x="1926" y="1144"/>
                </a:cubicBezTo>
                <a:cubicBezTo>
                  <a:pt x="1927" y="1144"/>
                  <a:pt x="1926" y="1146"/>
                  <a:pt x="1929" y="1146"/>
                </a:cubicBezTo>
                <a:cubicBezTo>
                  <a:pt x="1929" y="1146"/>
                  <a:pt x="1929" y="1145"/>
                  <a:pt x="1929" y="1144"/>
                </a:cubicBezTo>
                <a:cubicBezTo>
                  <a:pt x="1930" y="1144"/>
                  <a:pt x="1934" y="1143"/>
                  <a:pt x="1935" y="1143"/>
                </a:cubicBezTo>
                <a:cubicBezTo>
                  <a:pt x="1939" y="1143"/>
                  <a:pt x="1943" y="1146"/>
                  <a:pt x="1948" y="1144"/>
                </a:cubicBezTo>
                <a:cubicBezTo>
                  <a:pt x="1953" y="1142"/>
                  <a:pt x="1960" y="1139"/>
                  <a:pt x="1969" y="1138"/>
                </a:cubicBezTo>
                <a:cubicBezTo>
                  <a:pt x="1971" y="1138"/>
                  <a:pt x="1975" y="1139"/>
                  <a:pt x="1978" y="1138"/>
                </a:cubicBezTo>
                <a:cubicBezTo>
                  <a:pt x="1980" y="1138"/>
                  <a:pt x="1980" y="1137"/>
                  <a:pt x="1983" y="1136"/>
                </a:cubicBezTo>
                <a:cubicBezTo>
                  <a:pt x="1989" y="1136"/>
                  <a:pt x="1997" y="1137"/>
                  <a:pt x="2003" y="1136"/>
                </a:cubicBezTo>
                <a:cubicBezTo>
                  <a:pt x="2005" y="1136"/>
                  <a:pt x="2005" y="1135"/>
                  <a:pt x="2006" y="1135"/>
                </a:cubicBezTo>
                <a:cubicBezTo>
                  <a:pt x="2008" y="1134"/>
                  <a:pt x="2011" y="1136"/>
                  <a:pt x="2013" y="1135"/>
                </a:cubicBezTo>
                <a:cubicBezTo>
                  <a:pt x="2014" y="1134"/>
                  <a:pt x="2014" y="1130"/>
                  <a:pt x="2016" y="1130"/>
                </a:cubicBezTo>
                <a:cubicBezTo>
                  <a:pt x="2019" y="1130"/>
                  <a:pt x="2024" y="1132"/>
                  <a:pt x="2023" y="1127"/>
                </a:cubicBezTo>
                <a:cubicBezTo>
                  <a:pt x="2013" y="1126"/>
                  <a:pt x="2000" y="1127"/>
                  <a:pt x="1994" y="1129"/>
                </a:cubicBezTo>
                <a:cubicBezTo>
                  <a:pt x="1993" y="1129"/>
                  <a:pt x="1993" y="1130"/>
                  <a:pt x="1993" y="1130"/>
                </a:cubicBezTo>
                <a:cubicBezTo>
                  <a:pt x="1991" y="1131"/>
                  <a:pt x="1990" y="1129"/>
                  <a:pt x="1989" y="1129"/>
                </a:cubicBezTo>
                <a:cubicBezTo>
                  <a:pt x="1991" y="1129"/>
                  <a:pt x="1993" y="1128"/>
                  <a:pt x="1993" y="1127"/>
                </a:cubicBezTo>
                <a:cubicBezTo>
                  <a:pt x="1989" y="1127"/>
                  <a:pt x="1985" y="1127"/>
                  <a:pt x="1982" y="1127"/>
                </a:cubicBezTo>
                <a:cubicBezTo>
                  <a:pt x="1981" y="1126"/>
                  <a:pt x="1980" y="1125"/>
                  <a:pt x="1979" y="1125"/>
                </a:cubicBezTo>
                <a:cubicBezTo>
                  <a:pt x="1977" y="1123"/>
                  <a:pt x="1977" y="1119"/>
                  <a:pt x="1974" y="1119"/>
                </a:cubicBezTo>
                <a:cubicBezTo>
                  <a:pt x="1972" y="1121"/>
                  <a:pt x="1963" y="1124"/>
                  <a:pt x="1960" y="1121"/>
                </a:cubicBezTo>
                <a:cubicBezTo>
                  <a:pt x="1970" y="1113"/>
                  <a:pt x="1989" y="1117"/>
                  <a:pt x="2006" y="1116"/>
                </a:cubicBezTo>
                <a:cubicBezTo>
                  <a:pt x="2007" y="1116"/>
                  <a:pt x="2008" y="1114"/>
                  <a:pt x="2009" y="1114"/>
                </a:cubicBezTo>
                <a:cubicBezTo>
                  <a:pt x="2011" y="1114"/>
                  <a:pt x="2011" y="1116"/>
                  <a:pt x="2012" y="1116"/>
                </a:cubicBezTo>
                <a:cubicBezTo>
                  <a:pt x="2012" y="1116"/>
                  <a:pt x="2013" y="1114"/>
                  <a:pt x="2014" y="1114"/>
                </a:cubicBezTo>
                <a:cubicBezTo>
                  <a:pt x="2021" y="1113"/>
                  <a:pt x="2020" y="1118"/>
                  <a:pt x="2023" y="1114"/>
                </a:cubicBezTo>
                <a:cubicBezTo>
                  <a:pt x="2026" y="1111"/>
                  <a:pt x="2046" y="1115"/>
                  <a:pt x="2050" y="1114"/>
                </a:cubicBezTo>
                <a:cubicBezTo>
                  <a:pt x="2051" y="1114"/>
                  <a:pt x="2051" y="1113"/>
                  <a:pt x="2052" y="1113"/>
                </a:cubicBezTo>
                <a:cubicBezTo>
                  <a:pt x="2053" y="1112"/>
                  <a:pt x="2053" y="1114"/>
                  <a:pt x="2055" y="1114"/>
                </a:cubicBezTo>
                <a:cubicBezTo>
                  <a:pt x="2055" y="1114"/>
                  <a:pt x="2055" y="1113"/>
                  <a:pt x="2055" y="1113"/>
                </a:cubicBezTo>
                <a:cubicBezTo>
                  <a:pt x="2057" y="1111"/>
                  <a:pt x="2061" y="1113"/>
                  <a:pt x="2063" y="1111"/>
                </a:cubicBezTo>
                <a:cubicBezTo>
                  <a:pt x="2068" y="1106"/>
                  <a:pt x="2082" y="1112"/>
                  <a:pt x="2090" y="1110"/>
                </a:cubicBezTo>
                <a:cubicBezTo>
                  <a:pt x="2091" y="1105"/>
                  <a:pt x="2085" y="1107"/>
                  <a:pt x="2083" y="1106"/>
                </a:cubicBezTo>
                <a:cubicBezTo>
                  <a:pt x="2078" y="1106"/>
                  <a:pt x="2072" y="1108"/>
                  <a:pt x="2071" y="1108"/>
                </a:cubicBezTo>
                <a:cubicBezTo>
                  <a:pt x="2071" y="1108"/>
                  <a:pt x="2071" y="1106"/>
                  <a:pt x="2069" y="1106"/>
                </a:cubicBezTo>
                <a:cubicBezTo>
                  <a:pt x="2069" y="1106"/>
                  <a:pt x="2069" y="1108"/>
                  <a:pt x="2068" y="1108"/>
                </a:cubicBezTo>
                <a:cubicBezTo>
                  <a:pt x="2066" y="1108"/>
                  <a:pt x="2065" y="1107"/>
                  <a:pt x="2063" y="1106"/>
                </a:cubicBezTo>
                <a:cubicBezTo>
                  <a:pt x="2057" y="1106"/>
                  <a:pt x="2055" y="1105"/>
                  <a:pt x="2052" y="1105"/>
                </a:cubicBezTo>
                <a:cubicBezTo>
                  <a:pt x="2046" y="1104"/>
                  <a:pt x="2047" y="1107"/>
                  <a:pt x="2046" y="1105"/>
                </a:cubicBezTo>
                <a:cubicBezTo>
                  <a:pt x="2045" y="1104"/>
                  <a:pt x="2039" y="1105"/>
                  <a:pt x="2038" y="1105"/>
                </a:cubicBezTo>
                <a:cubicBezTo>
                  <a:pt x="2033" y="1105"/>
                  <a:pt x="2033" y="1106"/>
                  <a:pt x="2030" y="1105"/>
                </a:cubicBezTo>
                <a:cubicBezTo>
                  <a:pt x="2024" y="1103"/>
                  <a:pt x="2020" y="1104"/>
                  <a:pt x="2019" y="1105"/>
                </a:cubicBezTo>
                <a:cubicBezTo>
                  <a:pt x="2018" y="1105"/>
                  <a:pt x="2017" y="1105"/>
                  <a:pt x="2016" y="1105"/>
                </a:cubicBezTo>
                <a:cubicBezTo>
                  <a:pt x="2010" y="1105"/>
                  <a:pt x="2006" y="1107"/>
                  <a:pt x="2005" y="1105"/>
                </a:cubicBezTo>
                <a:cubicBezTo>
                  <a:pt x="2004" y="1103"/>
                  <a:pt x="1992" y="1105"/>
                  <a:pt x="1990" y="1105"/>
                </a:cubicBezTo>
                <a:cubicBezTo>
                  <a:pt x="1987" y="1105"/>
                  <a:pt x="1984" y="1106"/>
                  <a:pt x="1981" y="1105"/>
                </a:cubicBezTo>
                <a:cubicBezTo>
                  <a:pt x="1983" y="1104"/>
                  <a:pt x="1982" y="1099"/>
                  <a:pt x="1984" y="1098"/>
                </a:cubicBezTo>
                <a:cubicBezTo>
                  <a:pt x="1992" y="1097"/>
                  <a:pt x="1992" y="1101"/>
                  <a:pt x="1997" y="1102"/>
                </a:cubicBezTo>
                <a:cubicBezTo>
                  <a:pt x="2001" y="1102"/>
                  <a:pt x="1999" y="1097"/>
                  <a:pt x="2002" y="1097"/>
                </a:cubicBezTo>
                <a:cubicBezTo>
                  <a:pt x="2005" y="1097"/>
                  <a:pt x="2005" y="1095"/>
                  <a:pt x="2008" y="1095"/>
                </a:cubicBezTo>
                <a:cubicBezTo>
                  <a:pt x="2014" y="1098"/>
                  <a:pt x="2019" y="1096"/>
                  <a:pt x="2024" y="1095"/>
                </a:cubicBezTo>
                <a:cubicBezTo>
                  <a:pt x="2030" y="1095"/>
                  <a:pt x="2037" y="1096"/>
                  <a:pt x="2041" y="1095"/>
                </a:cubicBezTo>
                <a:cubicBezTo>
                  <a:pt x="2044" y="1095"/>
                  <a:pt x="2044" y="1092"/>
                  <a:pt x="2046" y="1092"/>
                </a:cubicBezTo>
                <a:cubicBezTo>
                  <a:pt x="2046" y="1092"/>
                  <a:pt x="2049" y="1095"/>
                  <a:pt x="2051" y="1094"/>
                </a:cubicBezTo>
                <a:cubicBezTo>
                  <a:pt x="2051" y="1088"/>
                  <a:pt x="2045" y="1090"/>
                  <a:pt x="2042" y="1090"/>
                </a:cubicBezTo>
                <a:cubicBezTo>
                  <a:pt x="2036" y="1092"/>
                  <a:pt x="2026" y="1093"/>
                  <a:pt x="2018" y="1092"/>
                </a:cubicBezTo>
                <a:cubicBezTo>
                  <a:pt x="2016" y="1092"/>
                  <a:pt x="2016" y="1090"/>
                  <a:pt x="2013" y="1090"/>
                </a:cubicBezTo>
                <a:cubicBezTo>
                  <a:pt x="2011" y="1090"/>
                  <a:pt x="2011" y="1092"/>
                  <a:pt x="2008" y="1092"/>
                </a:cubicBezTo>
                <a:cubicBezTo>
                  <a:pt x="2005" y="1093"/>
                  <a:pt x="2001" y="1092"/>
                  <a:pt x="1997" y="1092"/>
                </a:cubicBezTo>
                <a:cubicBezTo>
                  <a:pt x="1995" y="1092"/>
                  <a:pt x="1988" y="1094"/>
                  <a:pt x="1990" y="1089"/>
                </a:cubicBezTo>
                <a:cubicBezTo>
                  <a:pt x="1992" y="1085"/>
                  <a:pt x="1997" y="1088"/>
                  <a:pt x="2001" y="1087"/>
                </a:cubicBezTo>
                <a:cubicBezTo>
                  <a:pt x="2003" y="1087"/>
                  <a:pt x="2003" y="1086"/>
                  <a:pt x="2006" y="1086"/>
                </a:cubicBezTo>
                <a:cubicBezTo>
                  <a:pt x="2014" y="1085"/>
                  <a:pt x="2022" y="1085"/>
                  <a:pt x="2026" y="1084"/>
                </a:cubicBezTo>
                <a:cubicBezTo>
                  <a:pt x="2032" y="1083"/>
                  <a:pt x="2038" y="1084"/>
                  <a:pt x="2042" y="1083"/>
                </a:cubicBezTo>
                <a:cubicBezTo>
                  <a:pt x="2043" y="1082"/>
                  <a:pt x="2045" y="1080"/>
                  <a:pt x="2045" y="1079"/>
                </a:cubicBezTo>
                <a:cubicBezTo>
                  <a:pt x="2047" y="1079"/>
                  <a:pt x="2050" y="1080"/>
                  <a:pt x="2050" y="1078"/>
                </a:cubicBezTo>
                <a:cubicBezTo>
                  <a:pt x="2047" y="1075"/>
                  <a:pt x="2040" y="1077"/>
                  <a:pt x="2034" y="1076"/>
                </a:cubicBezTo>
                <a:cubicBezTo>
                  <a:pt x="2031" y="1076"/>
                  <a:pt x="2032" y="1071"/>
                  <a:pt x="2027" y="1071"/>
                </a:cubicBezTo>
                <a:cubicBezTo>
                  <a:pt x="2019" y="1075"/>
                  <a:pt x="2008" y="1072"/>
                  <a:pt x="1998" y="1071"/>
                </a:cubicBezTo>
                <a:cubicBezTo>
                  <a:pt x="1993" y="1071"/>
                  <a:pt x="1984" y="1074"/>
                  <a:pt x="1981" y="1068"/>
                </a:cubicBezTo>
                <a:cubicBezTo>
                  <a:pt x="1986" y="1067"/>
                  <a:pt x="1992" y="1064"/>
                  <a:pt x="1999" y="1064"/>
                </a:cubicBezTo>
                <a:cubicBezTo>
                  <a:pt x="2009" y="1062"/>
                  <a:pt x="2019" y="1064"/>
                  <a:pt x="2026" y="1062"/>
                </a:cubicBezTo>
                <a:cubicBezTo>
                  <a:pt x="2029" y="1061"/>
                  <a:pt x="2034" y="1058"/>
                  <a:pt x="2038" y="1059"/>
                </a:cubicBezTo>
                <a:cubicBezTo>
                  <a:pt x="2039" y="1052"/>
                  <a:pt x="2050" y="1055"/>
                  <a:pt x="2051" y="1049"/>
                </a:cubicBezTo>
                <a:cubicBezTo>
                  <a:pt x="2044" y="1049"/>
                  <a:pt x="2035" y="1052"/>
                  <a:pt x="2029" y="1049"/>
                </a:cubicBezTo>
                <a:cubicBezTo>
                  <a:pt x="2028" y="1049"/>
                  <a:pt x="2030" y="1044"/>
                  <a:pt x="2026" y="1046"/>
                </a:cubicBezTo>
                <a:cubicBezTo>
                  <a:pt x="2015" y="1048"/>
                  <a:pt x="1994" y="1048"/>
                  <a:pt x="1982" y="1048"/>
                </a:cubicBezTo>
                <a:cubicBezTo>
                  <a:pt x="1979" y="1047"/>
                  <a:pt x="1972" y="1050"/>
                  <a:pt x="1973" y="1044"/>
                </a:cubicBezTo>
                <a:cubicBezTo>
                  <a:pt x="1981" y="1043"/>
                  <a:pt x="1991" y="1044"/>
                  <a:pt x="2001" y="1043"/>
                </a:cubicBezTo>
                <a:cubicBezTo>
                  <a:pt x="2003" y="1043"/>
                  <a:pt x="2003" y="1041"/>
                  <a:pt x="2006" y="1041"/>
                </a:cubicBezTo>
                <a:cubicBezTo>
                  <a:pt x="2018" y="1041"/>
                  <a:pt x="2031" y="1043"/>
                  <a:pt x="2036" y="1038"/>
                </a:cubicBezTo>
                <a:cubicBezTo>
                  <a:pt x="2031" y="1035"/>
                  <a:pt x="2030" y="1039"/>
                  <a:pt x="2025" y="1040"/>
                </a:cubicBezTo>
                <a:cubicBezTo>
                  <a:pt x="2025" y="1038"/>
                  <a:pt x="2025" y="1037"/>
                  <a:pt x="2025" y="1035"/>
                </a:cubicBezTo>
                <a:cubicBezTo>
                  <a:pt x="2018" y="1034"/>
                  <a:pt x="2004" y="1038"/>
                  <a:pt x="2002" y="1032"/>
                </a:cubicBezTo>
                <a:cubicBezTo>
                  <a:pt x="2012" y="1029"/>
                  <a:pt x="2026" y="1029"/>
                  <a:pt x="2038" y="1027"/>
                </a:cubicBezTo>
                <a:cubicBezTo>
                  <a:pt x="2040" y="1022"/>
                  <a:pt x="2032" y="1025"/>
                  <a:pt x="2034" y="1019"/>
                </a:cubicBezTo>
                <a:cubicBezTo>
                  <a:pt x="2040" y="1018"/>
                  <a:pt x="2040" y="1018"/>
                  <a:pt x="2047" y="1019"/>
                </a:cubicBezTo>
                <a:cubicBezTo>
                  <a:pt x="2049" y="1017"/>
                  <a:pt x="2053" y="1016"/>
                  <a:pt x="2056" y="1014"/>
                </a:cubicBezTo>
                <a:cubicBezTo>
                  <a:pt x="2069" y="1014"/>
                  <a:pt x="2086" y="1016"/>
                  <a:pt x="2091" y="1011"/>
                </a:cubicBezTo>
                <a:cubicBezTo>
                  <a:pt x="2086" y="1012"/>
                  <a:pt x="2082" y="1010"/>
                  <a:pt x="2077" y="1010"/>
                </a:cubicBezTo>
                <a:cubicBezTo>
                  <a:pt x="2074" y="1009"/>
                  <a:pt x="2074" y="1011"/>
                  <a:pt x="2072" y="1010"/>
                </a:cubicBezTo>
                <a:cubicBezTo>
                  <a:pt x="2072" y="1009"/>
                  <a:pt x="2067" y="1010"/>
                  <a:pt x="2066" y="1010"/>
                </a:cubicBezTo>
                <a:cubicBezTo>
                  <a:pt x="2058" y="1008"/>
                  <a:pt x="2049" y="1008"/>
                  <a:pt x="2039" y="1006"/>
                </a:cubicBezTo>
                <a:cubicBezTo>
                  <a:pt x="2042" y="999"/>
                  <a:pt x="2035" y="1000"/>
                  <a:pt x="2035" y="995"/>
                </a:cubicBezTo>
                <a:cubicBezTo>
                  <a:pt x="2027" y="992"/>
                  <a:pt x="2023" y="1002"/>
                  <a:pt x="2017" y="997"/>
                </a:cubicBezTo>
                <a:cubicBezTo>
                  <a:pt x="2021" y="992"/>
                  <a:pt x="2026" y="989"/>
                  <a:pt x="2034" y="989"/>
                </a:cubicBezTo>
                <a:cubicBezTo>
                  <a:pt x="2034" y="986"/>
                  <a:pt x="2034" y="983"/>
                  <a:pt x="2037" y="984"/>
                </a:cubicBezTo>
                <a:cubicBezTo>
                  <a:pt x="2041" y="984"/>
                  <a:pt x="2038" y="990"/>
                  <a:pt x="2042" y="991"/>
                </a:cubicBezTo>
                <a:cubicBezTo>
                  <a:pt x="2044" y="988"/>
                  <a:pt x="2048" y="986"/>
                  <a:pt x="2051" y="984"/>
                </a:cubicBezTo>
                <a:cubicBezTo>
                  <a:pt x="2053" y="984"/>
                  <a:pt x="2054" y="984"/>
                  <a:pt x="2055" y="983"/>
                </a:cubicBezTo>
                <a:cubicBezTo>
                  <a:pt x="2046" y="982"/>
                  <a:pt x="2033" y="984"/>
                  <a:pt x="2031" y="981"/>
                </a:cubicBezTo>
                <a:cubicBezTo>
                  <a:pt x="2030" y="980"/>
                  <a:pt x="2026" y="980"/>
                  <a:pt x="2025" y="979"/>
                </a:cubicBezTo>
                <a:cubicBezTo>
                  <a:pt x="2019" y="979"/>
                  <a:pt x="2010" y="984"/>
                  <a:pt x="2007" y="978"/>
                </a:cubicBezTo>
                <a:cubicBezTo>
                  <a:pt x="2011" y="978"/>
                  <a:pt x="2011" y="973"/>
                  <a:pt x="2014" y="972"/>
                </a:cubicBezTo>
                <a:cubicBezTo>
                  <a:pt x="2012" y="978"/>
                  <a:pt x="2021" y="974"/>
                  <a:pt x="2025" y="975"/>
                </a:cubicBezTo>
                <a:cubicBezTo>
                  <a:pt x="2025" y="967"/>
                  <a:pt x="2017" y="977"/>
                  <a:pt x="2017" y="970"/>
                </a:cubicBezTo>
                <a:cubicBezTo>
                  <a:pt x="2020" y="968"/>
                  <a:pt x="2019" y="962"/>
                  <a:pt x="2024" y="962"/>
                </a:cubicBezTo>
                <a:cubicBezTo>
                  <a:pt x="2029" y="966"/>
                  <a:pt x="2034" y="960"/>
                  <a:pt x="2040" y="959"/>
                </a:cubicBezTo>
                <a:cubicBezTo>
                  <a:pt x="2046" y="959"/>
                  <a:pt x="2052" y="959"/>
                  <a:pt x="2056" y="957"/>
                </a:cubicBezTo>
                <a:cubicBezTo>
                  <a:pt x="2067" y="956"/>
                  <a:pt x="2054" y="957"/>
                  <a:pt x="2053" y="954"/>
                </a:cubicBezTo>
                <a:cubicBezTo>
                  <a:pt x="2053" y="952"/>
                  <a:pt x="2055" y="952"/>
                  <a:pt x="2058" y="953"/>
                </a:cubicBezTo>
                <a:cubicBezTo>
                  <a:pt x="2056" y="943"/>
                  <a:pt x="2072" y="953"/>
                  <a:pt x="2072" y="945"/>
                </a:cubicBezTo>
                <a:cubicBezTo>
                  <a:pt x="2064" y="945"/>
                  <a:pt x="2064" y="945"/>
                  <a:pt x="2058" y="946"/>
                </a:cubicBezTo>
                <a:cubicBezTo>
                  <a:pt x="2056" y="946"/>
                  <a:pt x="2055" y="944"/>
                  <a:pt x="2055" y="941"/>
                </a:cubicBezTo>
                <a:cubicBezTo>
                  <a:pt x="2057" y="941"/>
                  <a:pt x="2058" y="941"/>
                  <a:pt x="2060" y="940"/>
                </a:cubicBezTo>
                <a:cubicBezTo>
                  <a:pt x="2065" y="941"/>
                  <a:pt x="2070" y="939"/>
                  <a:pt x="2071" y="938"/>
                </a:cubicBezTo>
                <a:cubicBezTo>
                  <a:pt x="2073" y="938"/>
                  <a:pt x="2074" y="938"/>
                  <a:pt x="2076" y="937"/>
                </a:cubicBezTo>
                <a:cubicBezTo>
                  <a:pt x="2079" y="934"/>
                  <a:pt x="2082" y="936"/>
                  <a:pt x="2085" y="935"/>
                </a:cubicBezTo>
                <a:cubicBezTo>
                  <a:pt x="2088" y="935"/>
                  <a:pt x="2088" y="934"/>
                  <a:pt x="2090" y="933"/>
                </a:cubicBezTo>
                <a:cubicBezTo>
                  <a:pt x="2092" y="933"/>
                  <a:pt x="2093" y="935"/>
                  <a:pt x="2095" y="935"/>
                </a:cubicBezTo>
                <a:cubicBezTo>
                  <a:pt x="2102" y="936"/>
                  <a:pt x="2110" y="934"/>
                  <a:pt x="2113" y="933"/>
                </a:cubicBezTo>
                <a:cubicBezTo>
                  <a:pt x="2118" y="932"/>
                  <a:pt x="2117" y="933"/>
                  <a:pt x="2119" y="930"/>
                </a:cubicBezTo>
                <a:cubicBezTo>
                  <a:pt x="2126" y="931"/>
                  <a:pt x="2134" y="935"/>
                  <a:pt x="2137" y="927"/>
                </a:cubicBezTo>
                <a:cubicBezTo>
                  <a:pt x="2131" y="926"/>
                  <a:pt x="2121" y="933"/>
                  <a:pt x="2121" y="924"/>
                </a:cubicBezTo>
                <a:cubicBezTo>
                  <a:pt x="2123" y="922"/>
                  <a:pt x="2129" y="923"/>
                  <a:pt x="2134" y="922"/>
                </a:cubicBezTo>
                <a:cubicBezTo>
                  <a:pt x="2143" y="923"/>
                  <a:pt x="2136" y="920"/>
                  <a:pt x="2131" y="921"/>
                </a:cubicBezTo>
                <a:cubicBezTo>
                  <a:pt x="2128" y="917"/>
                  <a:pt x="2124" y="921"/>
                  <a:pt x="2123" y="921"/>
                </a:cubicBezTo>
                <a:cubicBezTo>
                  <a:pt x="2123" y="921"/>
                  <a:pt x="2122" y="919"/>
                  <a:pt x="2121" y="919"/>
                </a:cubicBezTo>
                <a:cubicBezTo>
                  <a:pt x="2114" y="917"/>
                  <a:pt x="2107" y="921"/>
                  <a:pt x="2104" y="921"/>
                </a:cubicBezTo>
                <a:cubicBezTo>
                  <a:pt x="2099" y="921"/>
                  <a:pt x="2094" y="921"/>
                  <a:pt x="2089" y="921"/>
                </a:cubicBezTo>
                <a:cubicBezTo>
                  <a:pt x="2086" y="920"/>
                  <a:pt x="2079" y="922"/>
                  <a:pt x="2080" y="916"/>
                </a:cubicBezTo>
                <a:cubicBezTo>
                  <a:pt x="2088" y="915"/>
                  <a:pt x="2089" y="919"/>
                  <a:pt x="2093" y="916"/>
                </a:cubicBezTo>
                <a:cubicBezTo>
                  <a:pt x="2097" y="912"/>
                  <a:pt x="2102" y="916"/>
                  <a:pt x="2105" y="916"/>
                </a:cubicBezTo>
                <a:cubicBezTo>
                  <a:pt x="2111" y="916"/>
                  <a:pt x="2117" y="915"/>
                  <a:pt x="2120" y="911"/>
                </a:cubicBezTo>
                <a:cubicBezTo>
                  <a:pt x="2120" y="912"/>
                  <a:pt x="2118" y="910"/>
                  <a:pt x="2120" y="910"/>
                </a:cubicBezTo>
                <a:cubicBezTo>
                  <a:pt x="2127" y="906"/>
                  <a:pt x="2135" y="914"/>
                  <a:pt x="2139" y="907"/>
                </a:cubicBezTo>
                <a:cubicBezTo>
                  <a:pt x="2129" y="905"/>
                  <a:pt x="2117" y="904"/>
                  <a:pt x="2106" y="905"/>
                </a:cubicBezTo>
                <a:cubicBezTo>
                  <a:pt x="2104" y="905"/>
                  <a:pt x="2103" y="907"/>
                  <a:pt x="2100" y="907"/>
                </a:cubicBezTo>
                <a:cubicBezTo>
                  <a:pt x="2097" y="906"/>
                  <a:pt x="2096" y="905"/>
                  <a:pt x="2093" y="905"/>
                </a:cubicBezTo>
                <a:cubicBezTo>
                  <a:pt x="2090" y="905"/>
                  <a:pt x="2086" y="905"/>
                  <a:pt x="2082" y="905"/>
                </a:cubicBezTo>
                <a:cubicBezTo>
                  <a:pt x="2081" y="905"/>
                  <a:pt x="2080" y="903"/>
                  <a:pt x="2081" y="903"/>
                </a:cubicBezTo>
                <a:cubicBezTo>
                  <a:pt x="2077" y="903"/>
                  <a:pt x="2070" y="905"/>
                  <a:pt x="2071" y="899"/>
                </a:cubicBezTo>
                <a:cubicBezTo>
                  <a:pt x="2085" y="897"/>
                  <a:pt x="2100" y="898"/>
                  <a:pt x="2114" y="897"/>
                </a:cubicBezTo>
                <a:cubicBezTo>
                  <a:pt x="2116" y="897"/>
                  <a:pt x="2117" y="896"/>
                  <a:pt x="2119" y="895"/>
                </a:cubicBezTo>
                <a:cubicBezTo>
                  <a:pt x="2123" y="895"/>
                  <a:pt x="2127" y="896"/>
                  <a:pt x="2130" y="895"/>
                </a:cubicBezTo>
                <a:cubicBezTo>
                  <a:pt x="2134" y="895"/>
                  <a:pt x="2138" y="897"/>
                  <a:pt x="2140" y="894"/>
                </a:cubicBezTo>
                <a:cubicBezTo>
                  <a:pt x="2134" y="895"/>
                  <a:pt x="2131" y="890"/>
                  <a:pt x="2124" y="889"/>
                </a:cubicBezTo>
                <a:cubicBezTo>
                  <a:pt x="2121" y="889"/>
                  <a:pt x="2118" y="890"/>
                  <a:pt x="2115" y="891"/>
                </a:cubicBezTo>
                <a:cubicBezTo>
                  <a:pt x="2111" y="891"/>
                  <a:pt x="2099" y="892"/>
                  <a:pt x="2099" y="892"/>
                </a:cubicBezTo>
                <a:cubicBezTo>
                  <a:pt x="2097" y="890"/>
                  <a:pt x="2095" y="891"/>
                  <a:pt x="2092" y="889"/>
                </a:cubicBezTo>
                <a:cubicBezTo>
                  <a:pt x="2089" y="887"/>
                  <a:pt x="2084" y="889"/>
                  <a:pt x="2081" y="886"/>
                </a:cubicBezTo>
                <a:cubicBezTo>
                  <a:pt x="2083" y="881"/>
                  <a:pt x="2095" y="887"/>
                  <a:pt x="2096" y="883"/>
                </a:cubicBezTo>
                <a:cubicBezTo>
                  <a:pt x="2089" y="880"/>
                  <a:pt x="2085" y="883"/>
                  <a:pt x="2077" y="883"/>
                </a:cubicBezTo>
                <a:cubicBezTo>
                  <a:pt x="2077" y="881"/>
                  <a:pt x="2078" y="881"/>
                  <a:pt x="2079" y="880"/>
                </a:cubicBezTo>
                <a:cubicBezTo>
                  <a:pt x="2076" y="881"/>
                  <a:pt x="2062" y="885"/>
                  <a:pt x="2062" y="883"/>
                </a:cubicBezTo>
                <a:cubicBezTo>
                  <a:pt x="2063" y="881"/>
                  <a:pt x="2063" y="880"/>
                  <a:pt x="2063" y="878"/>
                </a:cubicBezTo>
                <a:cubicBezTo>
                  <a:pt x="2068" y="878"/>
                  <a:pt x="2073" y="878"/>
                  <a:pt x="2079" y="878"/>
                </a:cubicBezTo>
                <a:cubicBezTo>
                  <a:pt x="2079" y="876"/>
                  <a:pt x="2079" y="875"/>
                  <a:pt x="2080" y="875"/>
                </a:cubicBezTo>
                <a:cubicBezTo>
                  <a:pt x="2086" y="872"/>
                  <a:pt x="2097" y="872"/>
                  <a:pt x="2108" y="872"/>
                </a:cubicBezTo>
                <a:cubicBezTo>
                  <a:pt x="2110" y="872"/>
                  <a:pt x="2115" y="875"/>
                  <a:pt x="2116" y="870"/>
                </a:cubicBezTo>
                <a:cubicBezTo>
                  <a:pt x="2106" y="868"/>
                  <a:pt x="2096" y="867"/>
                  <a:pt x="2087" y="868"/>
                </a:cubicBezTo>
                <a:cubicBezTo>
                  <a:pt x="2085" y="869"/>
                  <a:pt x="2085" y="870"/>
                  <a:pt x="2082" y="870"/>
                </a:cubicBezTo>
                <a:cubicBezTo>
                  <a:pt x="2083" y="870"/>
                  <a:pt x="2081" y="869"/>
                  <a:pt x="2081" y="868"/>
                </a:cubicBezTo>
                <a:cubicBezTo>
                  <a:pt x="2073" y="866"/>
                  <a:pt x="2071" y="868"/>
                  <a:pt x="2066" y="868"/>
                </a:cubicBezTo>
                <a:cubicBezTo>
                  <a:pt x="2061" y="869"/>
                  <a:pt x="2051" y="869"/>
                  <a:pt x="2050" y="867"/>
                </a:cubicBezTo>
                <a:cubicBezTo>
                  <a:pt x="2046" y="867"/>
                  <a:pt x="2046" y="872"/>
                  <a:pt x="2039" y="870"/>
                </a:cubicBezTo>
                <a:cubicBezTo>
                  <a:pt x="2041" y="868"/>
                  <a:pt x="2041" y="863"/>
                  <a:pt x="2041" y="859"/>
                </a:cubicBezTo>
                <a:cubicBezTo>
                  <a:pt x="2046" y="855"/>
                  <a:pt x="2050" y="857"/>
                  <a:pt x="2054" y="857"/>
                </a:cubicBezTo>
                <a:cubicBezTo>
                  <a:pt x="2057" y="858"/>
                  <a:pt x="2063" y="858"/>
                  <a:pt x="2067" y="857"/>
                </a:cubicBezTo>
                <a:cubicBezTo>
                  <a:pt x="2071" y="856"/>
                  <a:pt x="2070" y="857"/>
                  <a:pt x="2073" y="857"/>
                </a:cubicBezTo>
                <a:cubicBezTo>
                  <a:pt x="2081" y="859"/>
                  <a:pt x="2084" y="855"/>
                  <a:pt x="2089" y="854"/>
                </a:cubicBezTo>
                <a:cubicBezTo>
                  <a:pt x="2095" y="853"/>
                  <a:pt x="2102" y="855"/>
                  <a:pt x="2109" y="854"/>
                </a:cubicBezTo>
                <a:cubicBezTo>
                  <a:pt x="2113" y="854"/>
                  <a:pt x="2116" y="851"/>
                  <a:pt x="2120" y="851"/>
                </a:cubicBezTo>
                <a:cubicBezTo>
                  <a:pt x="2127" y="850"/>
                  <a:pt x="2132" y="850"/>
                  <a:pt x="2136" y="849"/>
                </a:cubicBezTo>
                <a:cubicBezTo>
                  <a:pt x="2139" y="849"/>
                  <a:pt x="2142" y="851"/>
                  <a:pt x="2144" y="848"/>
                </a:cubicBezTo>
                <a:cubicBezTo>
                  <a:pt x="2140" y="847"/>
                  <a:pt x="2132" y="848"/>
                  <a:pt x="2130" y="848"/>
                </a:cubicBezTo>
                <a:cubicBezTo>
                  <a:pt x="2129" y="848"/>
                  <a:pt x="2128" y="846"/>
                  <a:pt x="2128" y="846"/>
                </a:cubicBezTo>
                <a:cubicBezTo>
                  <a:pt x="2126" y="846"/>
                  <a:pt x="2123" y="848"/>
                  <a:pt x="2120" y="848"/>
                </a:cubicBezTo>
                <a:cubicBezTo>
                  <a:pt x="2118" y="848"/>
                  <a:pt x="2118" y="846"/>
                  <a:pt x="2115" y="846"/>
                </a:cubicBezTo>
                <a:cubicBezTo>
                  <a:pt x="2113" y="846"/>
                  <a:pt x="2112" y="848"/>
                  <a:pt x="2110" y="848"/>
                </a:cubicBezTo>
                <a:cubicBezTo>
                  <a:pt x="2111" y="848"/>
                  <a:pt x="2110" y="846"/>
                  <a:pt x="2109" y="846"/>
                </a:cubicBezTo>
                <a:cubicBezTo>
                  <a:pt x="2108" y="846"/>
                  <a:pt x="2107" y="846"/>
                  <a:pt x="2106" y="846"/>
                </a:cubicBezTo>
                <a:cubicBezTo>
                  <a:pt x="2097" y="846"/>
                  <a:pt x="2089" y="845"/>
                  <a:pt x="2085" y="845"/>
                </a:cubicBezTo>
                <a:cubicBezTo>
                  <a:pt x="2082" y="844"/>
                  <a:pt x="2077" y="845"/>
                  <a:pt x="2076" y="842"/>
                </a:cubicBezTo>
                <a:cubicBezTo>
                  <a:pt x="2077" y="834"/>
                  <a:pt x="2083" y="843"/>
                  <a:pt x="2085" y="838"/>
                </a:cubicBezTo>
                <a:cubicBezTo>
                  <a:pt x="2082" y="838"/>
                  <a:pt x="2082" y="834"/>
                  <a:pt x="2083" y="830"/>
                </a:cubicBezTo>
                <a:cubicBezTo>
                  <a:pt x="2086" y="830"/>
                  <a:pt x="2090" y="830"/>
                  <a:pt x="2094" y="830"/>
                </a:cubicBezTo>
                <a:cubicBezTo>
                  <a:pt x="2093" y="833"/>
                  <a:pt x="2090" y="834"/>
                  <a:pt x="2090" y="838"/>
                </a:cubicBezTo>
                <a:cubicBezTo>
                  <a:pt x="2095" y="837"/>
                  <a:pt x="2093" y="842"/>
                  <a:pt x="2096" y="843"/>
                </a:cubicBezTo>
                <a:cubicBezTo>
                  <a:pt x="2096" y="838"/>
                  <a:pt x="2113" y="842"/>
                  <a:pt x="2109" y="838"/>
                </a:cubicBezTo>
                <a:cubicBezTo>
                  <a:pt x="2103" y="839"/>
                  <a:pt x="2102" y="836"/>
                  <a:pt x="2103" y="830"/>
                </a:cubicBezTo>
                <a:cubicBezTo>
                  <a:pt x="2113" y="827"/>
                  <a:pt x="2135" y="831"/>
                  <a:pt x="2147" y="826"/>
                </a:cubicBezTo>
                <a:cubicBezTo>
                  <a:pt x="2147" y="826"/>
                  <a:pt x="2145" y="829"/>
                  <a:pt x="2145" y="829"/>
                </a:cubicBezTo>
                <a:cubicBezTo>
                  <a:pt x="2150" y="831"/>
                  <a:pt x="2159" y="829"/>
                  <a:pt x="2159" y="829"/>
                </a:cubicBezTo>
                <a:cubicBezTo>
                  <a:pt x="2161" y="828"/>
                  <a:pt x="2163" y="829"/>
                  <a:pt x="2164" y="829"/>
                </a:cubicBezTo>
                <a:cubicBezTo>
                  <a:pt x="2168" y="828"/>
                  <a:pt x="2171" y="827"/>
                  <a:pt x="2175" y="827"/>
                </a:cubicBezTo>
                <a:cubicBezTo>
                  <a:pt x="2181" y="828"/>
                  <a:pt x="2180" y="829"/>
                  <a:pt x="2182" y="827"/>
                </a:cubicBezTo>
                <a:cubicBezTo>
                  <a:pt x="2182" y="827"/>
                  <a:pt x="2185" y="827"/>
                  <a:pt x="2185" y="827"/>
                </a:cubicBezTo>
                <a:cubicBezTo>
                  <a:pt x="2191" y="827"/>
                  <a:pt x="2191" y="826"/>
                  <a:pt x="2196" y="826"/>
                </a:cubicBezTo>
                <a:cubicBezTo>
                  <a:pt x="2203" y="825"/>
                  <a:pt x="2207" y="831"/>
                  <a:pt x="2211" y="824"/>
                </a:cubicBezTo>
                <a:cubicBezTo>
                  <a:pt x="2195" y="825"/>
                  <a:pt x="2175" y="824"/>
                  <a:pt x="2165" y="822"/>
                </a:cubicBezTo>
                <a:cubicBezTo>
                  <a:pt x="2159" y="822"/>
                  <a:pt x="2156" y="824"/>
                  <a:pt x="2150" y="824"/>
                </a:cubicBezTo>
                <a:cubicBezTo>
                  <a:pt x="2141" y="825"/>
                  <a:pt x="2130" y="825"/>
                  <a:pt x="2121" y="824"/>
                </a:cubicBezTo>
                <a:cubicBezTo>
                  <a:pt x="2118" y="824"/>
                  <a:pt x="2116" y="822"/>
                  <a:pt x="2113" y="822"/>
                </a:cubicBezTo>
                <a:cubicBezTo>
                  <a:pt x="2110" y="823"/>
                  <a:pt x="2108" y="824"/>
                  <a:pt x="2105" y="824"/>
                </a:cubicBezTo>
                <a:cubicBezTo>
                  <a:pt x="2103" y="824"/>
                  <a:pt x="2100" y="823"/>
                  <a:pt x="2097" y="822"/>
                </a:cubicBezTo>
                <a:cubicBezTo>
                  <a:pt x="2094" y="822"/>
                  <a:pt x="2090" y="823"/>
                  <a:pt x="2086" y="822"/>
                </a:cubicBezTo>
                <a:cubicBezTo>
                  <a:pt x="2085" y="822"/>
                  <a:pt x="2077" y="825"/>
                  <a:pt x="2078" y="819"/>
                </a:cubicBezTo>
                <a:cubicBezTo>
                  <a:pt x="2092" y="817"/>
                  <a:pt x="2113" y="818"/>
                  <a:pt x="2126" y="818"/>
                </a:cubicBezTo>
                <a:cubicBezTo>
                  <a:pt x="2130" y="818"/>
                  <a:pt x="2134" y="819"/>
                  <a:pt x="2136" y="816"/>
                </a:cubicBezTo>
                <a:cubicBezTo>
                  <a:pt x="2135" y="816"/>
                  <a:pt x="2134" y="815"/>
                  <a:pt x="2135" y="813"/>
                </a:cubicBezTo>
                <a:cubicBezTo>
                  <a:pt x="2131" y="811"/>
                  <a:pt x="2130" y="816"/>
                  <a:pt x="2128" y="816"/>
                </a:cubicBezTo>
                <a:cubicBezTo>
                  <a:pt x="2126" y="817"/>
                  <a:pt x="2125" y="815"/>
                  <a:pt x="2123" y="815"/>
                </a:cubicBezTo>
                <a:cubicBezTo>
                  <a:pt x="2122" y="814"/>
                  <a:pt x="2121" y="817"/>
                  <a:pt x="2120" y="815"/>
                </a:cubicBezTo>
                <a:cubicBezTo>
                  <a:pt x="2124" y="815"/>
                  <a:pt x="2122" y="810"/>
                  <a:pt x="2125" y="810"/>
                </a:cubicBezTo>
                <a:cubicBezTo>
                  <a:pt x="2130" y="808"/>
                  <a:pt x="2135" y="808"/>
                  <a:pt x="2140" y="810"/>
                </a:cubicBezTo>
                <a:cubicBezTo>
                  <a:pt x="2140" y="808"/>
                  <a:pt x="2141" y="808"/>
                  <a:pt x="2143" y="808"/>
                </a:cubicBezTo>
                <a:cubicBezTo>
                  <a:pt x="2150" y="807"/>
                  <a:pt x="2152" y="808"/>
                  <a:pt x="2154" y="808"/>
                </a:cubicBezTo>
                <a:cubicBezTo>
                  <a:pt x="2161" y="810"/>
                  <a:pt x="2174" y="809"/>
                  <a:pt x="2181" y="808"/>
                </a:cubicBezTo>
                <a:cubicBezTo>
                  <a:pt x="2183" y="808"/>
                  <a:pt x="2183" y="807"/>
                  <a:pt x="2185" y="807"/>
                </a:cubicBezTo>
                <a:cubicBezTo>
                  <a:pt x="2186" y="807"/>
                  <a:pt x="2187" y="808"/>
                  <a:pt x="2189" y="808"/>
                </a:cubicBezTo>
                <a:cubicBezTo>
                  <a:pt x="2202" y="809"/>
                  <a:pt x="2218" y="809"/>
                  <a:pt x="2229" y="808"/>
                </a:cubicBezTo>
                <a:cubicBezTo>
                  <a:pt x="2231" y="808"/>
                  <a:pt x="2233" y="807"/>
                  <a:pt x="2234" y="807"/>
                </a:cubicBezTo>
                <a:cubicBezTo>
                  <a:pt x="2236" y="807"/>
                  <a:pt x="2236" y="808"/>
                  <a:pt x="2239" y="808"/>
                </a:cubicBezTo>
                <a:cubicBezTo>
                  <a:pt x="2247" y="809"/>
                  <a:pt x="2240" y="806"/>
                  <a:pt x="2244" y="805"/>
                </a:cubicBezTo>
                <a:cubicBezTo>
                  <a:pt x="2248" y="809"/>
                  <a:pt x="2258" y="808"/>
                  <a:pt x="2266" y="808"/>
                </a:cubicBezTo>
                <a:cubicBezTo>
                  <a:pt x="2266" y="805"/>
                  <a:pt x="2268" y="805"/>
                  <a:pt x="2270" y="803"/>
                </a:cubicBezTo>
                <a:cubicBezTo>
                  <a:pt x="2263" y="805"/>
                  <a:pt x="2259" y="802"/>
                  <a:pt x="2254" y="802"/>
                </a:cubicBezTo>
                <a:cubicBezTo>
                  <a:pt x="2254" y="802"/>
                  <a:pt x="2254" y="803"/>
                  <a:pt x="2254" y="803"/>
                </a:cubicBezTo>
                <a:cubicBezTo>
                  <a:pt x="2253" y="804"/>
                  <a:pt x="2252" y="802"/>
                  <a:pt x="2252" y="802"/>
                </a:cubicBezTo>
                <a:cubicBezTo>
                  <a:pt x="2251" y="802"/>
                  <a:pt x="2250" y="804"/>
                  <a:pt x="2249" y="803"/>
                </a:cubicBezTo>
                <a:cubicBezTo>
                  <a:pt x="2246" y="803"/>
                  <a:pt x="2247" y="802"/>
                  <a:pt x="2246" y="803"/>
                </a:cubicBezTo>
                <a:cubicBezTo>
                  <a:pt x="2243" y="806"/>
                  <a:pt x="2231" y="802"/>
                  <a:pt x="2231" y="802"/>
                </a:cubicBezTo>
                <a:cubicBezTo>
                  <a:pt x="2229" y="801"/>
                  <a:pt x="2223" y="801"/>
                  <a:pt x="2220" y="802"/>
                </a:cubicBezTo>
                <a:cubicBezTo>
                  <a:pt x="2219" y="802"/>
                  <a:pt x="2220" y="806"/>
                  <a:pt x="2218" y="805"/>
                </a:cubicBezTo>
                <a:cubicBezTo>
                  <a:pt x="2221" y="800"/>
                  <a:pt x="2216" y="804"/>
                  <a:pt x="2214" y="803"/>
                </a:cubicBezTo>
                <a:cubicBezTo>
                  <a:pt x="2210" y="803"/>
                  <a:pt x="2207" y="801"/>
                  <a:pt x="2202" y="802"/>
                </a:cubicBezTo>
                <a:cubicBezTo>
                  <a:pt x="2199" y="802"/>
                  <a:pt x="2197" y="806"/>
                  <a:pt x="2194" y="805"/>
                </a:cubicBezTo>
                <a:cubicBezTo>
                  <a:pt x="2191" y="803"/>
                  <a:pt x="2188" y="800"/>
                  <a:pt x="2185" y="800"/>
                </a:cubicBezTo>
                <a:cubicBezTo>
                  <a:pt x="2184" y="800"/>
                  <a:pt x="2184" y="799"/>
                  <a:pt x="2183" y="799"/>
                </a:cubicBezTo>
                <a:cubicBezTo>
                  <a:pt x="2177" y="797"/>
                  <a:pt x="2171" y="800"/>
                  <a:pt x="2166" y="800"/>
                </a:cubicBezTo>
                <a:cubicBezTo>
                  <a:pt x="2163" y="800"/>
                  <a:pt x="2162" y="799"/>
                  <a:pt x="2159" y="799"/>
                </a:cubicBezTo>
                <a:cubicBezTo>
                  <a:pt x="2154" y="798"/>
                  <a:pt x="2148" y="799"/>
                  <a:pt x="2142" y="799"/>
                </a:cubicBezTo>
                <a:cubicBezTo>
                  <a:pt x="2139" y="798"/>
                  <a:pt x="2138" y="797"/>
                  <a:pt x="2137" y="799"/>
                </a:cubicBezTo>
                <a:cubicBezTo>
                  <a:pt x="2136" y="800"/>
                  <a:pt x="2131" y="797"/>
                  <a:pt x="2131" y="797"/>
                </a:cubicBezTo>
                <a:cubicBezTo>
                  <a:pt x="2131" y="797"/>
                  <a:pt x="2130" y="798"/>
                  <a:pt x="2129" y="799"/>
                </a:cubicBezTo>
                <a:cubicBezTo>
                  <a:pt x="2124" y="800"/>
                  <a:pt x="2123" y="797"/>
                  <a:pt x="2121" y="797"/>
                </a:cubicBezTo>
                <a:cubicBezTo>
                  <a:pt x="2121" y="797"/>
                  <a:pt x="2120" y="799"/>
                  <a:pt x="2119" y="799"/>
                </a:cubicBezTo>
                <a:cubicBezTo>
                  <a:pt x="2113" y="801"/>
                  <a:pt x="2105" y="797"/>
                  <a:pt x="2103" y="797"/>
                </a:cubicBezTo>
                <a:cubicBezTo>
                  <a:pt x="2098" y="796"/>
                  <a:pt x="2095" y="798"/>
                  <a:pt x="2092" y="799"/>
                </a:cubicBezTo>
                <a:cubicBezTo>
                  <a:pt x="2084" y="800"/>
                  <a:pt x="2072" y="798"/>
                  <a:pt x="2068" y="797"/>
                </a:cubicBezTo>
                <a:cubicBezTo>
                  <a:pt x="2066" y="797"/>
                  <a:pt x="2060" y="799"/>
                  <a:pt x="2062" y="794"/>
                </a:cubicBezTo>
                <a:cubicBezTo>
                  <a:pt x="2065" y="790"/>
                  <a:pt x="2071" y="794"/>
                  <a:pt x="2075" y="794"/>
                </a:cubicBezTo>
                <a:cubicBezTo>
                  <a:pt x="2078" y="794"/>
                  <a:pt x="2081" y="794"/>
                  <a:pt x="2084" y="794"/>
                </a:cubicBezTo>
                <a:cubicBezTo>
                  <a:pt x="2085" y="791"/>
                  <a:pt x="2082" y="790"/>
                  <a:pt x="2085" y="789"/>
                </a:cubicBezTo>
                <a:cubicBezTo>
                  <a:pt x="2085" y="791"/>
                  <a:pt x="2087" y="790"/>
                  <a:pt x="2089" y="791"/>
                </a:cubicBezTo>
                <a:cubicBezTo>
                  <a:pt x="2096" y="792"/>
                  <a:pt x="2095" y="791"/>
                  <a:pt x="2100" y="791"/>
                </a:cubicBezTo>
                <a:cubicBezTo>
                  <a:pt x="2110" y="790"/>
                  <a:pt x="2125" y="791"/>
                  <a:pt x="2129" y="792"/>
                </a:cubicBezTo>
                <a:cubicBezTo>
                  <a:pt x="2136" y="794"/>
                  <a:pt x="2138" y="789"/>
                  <a:pt x="2142" y="789"/>
                </a:cubicBezTo>
                <a:cubicBezTo>
                  <a:pt x="2142" y="789"/>
                  <a:pt x="2144" y="791"/>
                  <a:pt x="2145" y="791"/>
                </a:cubicBezTo>
                <a:cubicBezTo>
                  <a:pt x="2152" y="792"/>
                  <a:pt x="2159" y="790"/>
                  <a:pt x="2165" y="791"/>
                </a:cubicBezTo>
                <a:cubicBezTo>
                  <a:pt x="2165" y="785"/>
                  <a:pt x="2158" y="788"/>
                  <a:pt x="2155" y="788"/>
                </a:cubicBezTo>
                <a:cubicBezTo>
                  <a:pt x="2147" y="787"/>
                  <a:pt x="2140" y="787"/>
                  <a:pt x="2136" y="786"/>
                </a:cubicBezTo>
                <a:cubicBezTo>
                  <a:pt x="2129" y="785"/>
                  <a:pt x="2126" y="788"/>
                  <a:pt x="2121" y="788"/>
                </a:cubicBezTo>
                <a:cubicBezTo>
                  <a:pt x="2118" y="788"/>
                  <a:pt x="2118" y="786"/>
                  <a:pt x="2115" y="786"/>
                </a:cubicBezTo>
                <a:cubicBezTo>
                  <a:pt x="2110" y="785"/>
                  <a:pt x="2103" y="785"/>
                  <a:pt x="2097" y="786"/>
                </a:cubicBezTo>
                <a:cubicBezTo>
                  <a:pt x="2095" y="786"/>
                  <a:pt x="2095" y="788"/>
                  <a:pt x="2093" y="788"/>
                </a:cubicBezTo>
                <a:cubicBezTo>
                  <a:pt x="2087" y="787"/>
                  <a:pt x="2082" y="785"/>
                  <a:pt x="2077" y="784"/>
                </a:cubicBezTo>
                <a:cubicBezTo>
                  <a:pt x="2073" y="784"/>
                  <a:pt x="2068" y="784"/>
                  <a:pt x="2064" y="784"/>
                </a:cubicBezTo>
                <a:cubicBezTo>
                  <a:pt x="2062" y="784"/>
                  <a:pt x="2054" y="787"/>
                  <a:pt x="2056" y="781"/>
                </a:cubicBezTo>
                <a:cubicBezTo>
                  <a:pt x="2066" y="779"/>
                  <a:pt x="2078" y="781"/>
                  <a:pt x="2082" y="776"/>
                </a:cubicBezTo>
                <a:cubicBezTo>
                  <a:pt x="2075" y="775"/>
                  <a:pt x="2065" y="779"/>
                  <a:pt x="2061" y="775"/>
                </a:cubicBezTo>
                <a:cubicBezTo>
                  <a:pt x="2062" y="773"/>
                  <a:pt x="2065" y="773"/>
                  <a:pt x="2066" y="772"/>
                </a:cubicBezTo>
                <a:cubicBezTo>
                  <a:pt x="2089" y="770"/>
                  <a:pt x="2099" y="771"/>
                  <a:pt x="2121" y="770"/>
                </a:cubicBezTo>
                <a:cubicBezTo>
                  <a:pt x="2121" y="765"/>
                  <a:pt x="2114" y="767"/>
                  <a:pt x="2111" y="767"/>
                </a:cubicBezTo>
                <a:cubicBezTo>
                  <a:pt x="2106" y="767"/>
                  <a:pt x="2102" y="767"/>
                  <a:pt x="2097" y="767"/>
                </a:cubicBezTo>
                <a:cubicBezTo>
                  <a:pt x="2095" y="767"/>
                  <a:pt x="2095" y="766"/>
                  <a:pt x="2092" y="765"/>
                </a:cubicBezTo>
                <a:cubicBezTo>
                  <a:pt x="2085" y="765"/>
                  <a:pt x="2072" y="766"/>
                  <a:pt x="2071" y="759"/>
                </a:cubicBezTo>
                <a:cubicBezTo>
                  <a:pt x="2094" y="756"/>
                  <a:pt x="2126" y="757"/>
                  <a:pt x="2149" y="759"/>
                </a:cubicBezTo>
                <a:cubicBezTo>
                  <a:pt x="2150" y="757"/>
                  <a:pt x="2152" y="756"/>
                  <a:pt x="2154" y="754"/>
                </a:cubicBezTo>
                <a:cubicBezTo>
                  <a:pt x="2180" y="754"/>
                  <a:pt x="2198" y="757"/>
                  <a:pt x="2221" y="754"/>
                </a:cubicBezTo>
                <a:cubicBezTo>
                  <a:pt x="2223" y="754"/>
                  <a:pt x="2226" y="755"/>
                  <a:pt x="2226" y="753"/>
                </a:cubicBezTo>
                <a:cubicBezTo>
                  <a:pt x="2214" y="752"/>
                  <a:pt x="2201" y="754"/>
                  <a:pt x="2189" y="753"/>
                </a:cubicBezTo>
                <a:cubicBezTo>
                  <a:pt x="2183" y="752"/>
                  <a:pt x="2186" y="752"/>
                  <a:pt x="2183" y="753"/>
                </a:cubicBezTo>
                <a:cubicBezTo>
                  <a:pt x="2172" y="755"/>
                  <a:pt x="2158" y="752"/>
                  <a:pt x="2152" y="751"/>
                </a:cubicBezTo>
                <a:cubicBezTo>
                  <a:pt x="2144" y="750"/>
                  <a:pt x="2136" y="751"/>
                  <a:pt x="2128" y="751"/>
                </a:cubicBezTo>
                <a:cubicBezTo>
                  <a:pt x="2126" y="751"/>
                  <a:pt x="2126" y="750"/>
                  <a:pt x="2123" y="750"/>
                </a:cubicBezTo>
                <a:cubicBezTo>
                  <a:pt x="2116" y="748"/>
                  <a:pt x="2113" y="752"/>
                  <a:pt x="2110" y="750"/>
                </a:cubicBezTo>
                <a:cubicBezTo>
                  <a:pt x="2108" y="746"/>
                  <a:pt x="2097" y="753"/>
                  <a:pt x="2101" y="745"/>
                </a:cubicBezTo>
                <a:cubicBezTo>
                  <a:pt x="2109" y="745"/>
                  <a:pt x="2117" y="745"/>
                  <a:pt x="2125" y="745"/>
                </a:cubicBezTo>
                <a:cubicBezTo>
                  <a:pt x="2127" y="745"/>
                  <a:pt x="2131" y="744"/>
                  <a:pt x="2128" y="743"/>
                </a:cubicBezTo>
                <a:cubicBezTo>
                  <a:pt x="2126" y="743"/>
                  <a:pt x="2124" y="743"/>
                  <a:pt x="2122" y="743"/>
                </a:cubicBezTo>
                <a:cubicBezTo>
                  <a:pt x="2122" y="740"/>
                  <a:pt x="2121" y="741"/>
                  <a:pt x="2119" y="740"/>
                </a:cubicBezTo>
                <a:cubicBezTo>
                  <a:pt x="2115" y="739"/>
                  <a:pt x="2110" y="739"/>
                  <a:pt x="2105" y="738"/>
                </a:cubicBezTo>
                <a:cubicBezTo>
                  <a:pt x="2102" y="738"/>
                  <a:pt x="2102" y="737"/>
                  <a:pt x="2098" y="737"/>
                </a:cubicBezTo>
                <a:cubicBezTo>
                  <a:pt x="2095" y="737"/>
                  <a:pt x="2091" y="739"/>
                  <a:pt x="2089" y="738"/>
                </a:cubicBezTo>
                <a:cubicBezTo>
                  <a:pt x="2087" y="738"/>
                  <a:pt x="2086" y="737"/>
                  <a:pt x="2084" y="737"/>
                </a:cubicBezTo>
                <a:cubicBezTo>
                  <a:pt x="2081" y="736"/>
                  <a:pt x="2078" y="735"/>
                  <a:pt x="2076" y="735"/>
                </a:cubicBezTo>
                <a:cubicBezTo>
                  <a:pt x="2074" y="735"/>
                  <a:pt x="2072" y="737"/>
                  <a:pt x="2071" y="737"/>
                </a:cubicBezTo>
                <a:cubicBezTo>
                  <a:pt x="2071" y="737"/>
                  <a:pt x="2069" y="734"/>
                  <a:pt x="2066" y="735"/>
                </a:cubicBezTo>
                <a:cubicBezTo>
                  <a:pt x="2065" y="739"/>
                  <a:pt x="2071" y="740"/>
                  <a:pt x="2064" y="740"/>
                </a:cubicBezTo>
                <a:cubicBezTo>
                  <a:pt x="2062" y="741"/>
                  <a:pt x="2065" y="737"/>
                  <a:pt x="2065" y="737"/>
                </a:cubicBezTo>
                <a:cubicBezTo>
                  <a:pt x="2062" y="735"/>
                  <a:pt x="2058" y="737"/>
                  <a:pt x="2055" y="735"/>
                </a:cubicBezTo>
                <a:cubicBezTo>
                  <a:pt x="2055" y="735"/>
                  <a:pt x="2055" y="732"/>
                  <a:pt x="2055" y="732"/>
                </a:cubicBezTo>
                <a:cubicBezTo>
                  <a:pt x="2055" y="732"/>
                  <a:pt x="2053" y="732"/>
                  <a:pt x="2052" y="732"/>
                </a:cubicBezTo>
                <a:cubicBezTo>
                  <a:pt x="2050" y="732"/>
                  <a:pt x="2049" y="731"/>
                  <a:pt x="2047" y="730"/>
                </a:cubicBezTo>
                <a:cubicBezTo>
                  <a:pt x="2044" y="730"/>
                  <a:pt x="2047" y="727"/>
                  <a:pt x="2046" y="724"/>
                </a:cubicBezTo>
                <a:cubicBezTo>
                  <a:pt x="2045" y="723"/>
                  <a:pt x="2042" y="724"/>
                  <a:pt x="2043" y="723"/>
                </a:cubicBezTo>
                <a:cubicBezTo>
                  <a:pt x="2047" y="722"/>
                  <a:pt x="2050" y="722"/>
                  <a:pt x="2052" y="719"/>
                </a:cubicBezTo>
                <a:cubicBezTo>
                  <a:pt x="2046" y="719"/>
                  <a:pt x="2040" y="719"/>
                  <a:pt x="2033" y="719"/>
                </a:cubicBezTo>
                <a:cubicBezTo>
                  <a:pt x="2029" y="725"/>
                  <a:pt x="2022" y="723"/>
                  <a:pt x="2014" y="724"/>
                </a:cubicBezTo>
                <a:cubicBezTo>
                  <a:pt x="2012" y="725"/>
                  <a:pt x="2011" y="726"/>
                  <a:pt x="2009" y="726"/>
                </a:cubicBezTo>
                <a:cubicBezTo>
                  <a:pt x="2006" y="726"/>
                  <a:pt x="2005" y="725"/>
                  <a:pt x="2002" y="724"/>
                </a:cubicBezTo>
                <a:cubicBezTo>
                  <a:pt x="2000" y="724"/>
                  <a:pt x="1996" y="725"/>
                  <a:pt x="1996" y="723"/>
                </a:cubicBezTo>
                <a:cubicBezTo>
                  <a:pt x="1999" y="718"/>
                  <a:pt x="2012" y="721"/>
                  <a:pt x="2016" y="718"/>
                </a:cubicBezTo>
                <a:cubicBezTo>
                  <a:pt x="2005" y="715"/>
                  <a:pt x="1991" y="716"/>
                  <a:pt x="1979" y="715"/>
                </a:cubicBezTo>
                <a:cubicBezTo>
                  <a:pt x="1981" y="710"/>
                  <a:pt x="1980" y="710"/>
                  <a:pt x="1977" y="707"/>
                </a:cubicBezTo>
                <a:cubicBezTo>
                  <a:pt x="1984" y="705"/>
                  <a:pt x="1990" y="703"/>
                  <a:pt x="1997" y="702"/>
                </a:cubicBezTo>
                <a:cubicBezTo>
                  <a:pt x="1998" y="702"/>
                  <a:pt x="2000" y="702"/>
                  <a:pt x="2000" y="700"/>
                </a:cubicBezTo>
                <a:cubicBezTo>
                  <a:pt x="1989" y="703"/>
                  <a:pt x="1976" y="702"/>
                  <a:pt x="1965" y="704"/>
                </a:cubicBezTo>
                <a:cubicBezTo>
                  <a:pt x="1963" y="704"/>
                  <a:pt x="1963" y="705"/>
                  <a:pt x="1961" y="705"/>
                </a:cubicBezTo>
                <a:cubicBezTo>
                  <a:pt x="1958" y="706"/>
                  <a:pt x="1957" y="705"/>
                  <a:pt x="1955" y="707"/>
                </a:cubicBezTo>
                <a:cubicBezTo>
                  <a:pt x="1952" y="710"/>
                  <a:pt x="1939" y="705"/>
                  <a:pt x="1939" y="705"/>
                </a:cubicBezTo>
                <a:cubicBezTo>
                  <a:pt x="1936" y="705"/>
                  <a:pt x="1932" y="706"/>
                  <a:pt x="1929" y="704"/>
                </a:cubicBezTo>
                <a:cubicBezTo>
                  <a:pt x="1921" y="711"/>
                  <a:pt x="1908" y="704"/>
                  <a:pt x="1897" y="707"/>
                </a:cubicBezTo>
                <a:cubicBezTo>
                  <a:pt x="1897" y="705"/>
                  <a:pt x="1896" y="705"/>
                  <a:pt x="1894" y="705"/>
                </a:cubicBezTo>
                <a:cubicBezTo>
                  <a:pt x="1894" y="703"/>
                  <a:pt x="1894" y="701"/>
                  <a:pt x="1894" y="699"/>
                </a:cubicBezTo>
                <a:cubicBezTo>
                  <a:pt x="1892" y="699"/>
                  <a:pt x="1889" y="699"/>
                  <a:pt x="1889" y="697"/>
                </a:cubicBezTo>
                <a:cubicBezTo>
                  <a:pt x="1898" y="696"/>
                  <a:pt x="1899" y="702"/>
                  <a:pt x="1908" y="700"/>
                </a:cubicBezTo>
                <a:cubicBezTo>
                  <a:pt x="1909" y="698"/>
                  <a:pt x="1908" y="696"/>
                  <a:pt x="1910" y="696"/>
                </a:cubicBezTo>
                <a:cubicBezTo>
                  <a:pt x="1913" y="695"/>
                  <a:pt x="1914" y="697"/>
                  <a:pt x="1917" y="697"/>
                </a:cubicBezTo>
                <a:cubicBezTo>
                  <a:pt x="1917" y="697"/>
                  <a:pt x="1917" y="694"/>
                  <a:pt x="1918" y="694"/>
                </a:cubicBezTo>
                <a:cubicBezTo>
                  <a:pt x="1918" y="694"/>
                  <a:pt x="1919" y="695"/>
                  <a:pt x="1920" y="696"/>
                </a:cubicBezTo>
                <a:cubicBezTo>
                  <a:pt x="1924" y="697"/>
                  <a:pt x="1925" y="694"/>
                  <a:pt x="1928" y="694"/>
                </a:cubicBezTo>
                <a:cubicBezTo>
                  <a:pt x="1931" y="694"/>
                  <a:pt x="1935" y="696"/>
                  <a:pt x="1938" y="692"/>
                </a:cubicBezTo>
                <a:cubicBezTo>
                  <a:pt x="1937" y="692"/>
                  <a:pt x="1936" y="691"/>
                  <a:pt x="1936" y="689"/>
                </a:cubicBezTo>
                <a:cubicBezTo>
                  <a:pt x="1940" y="692"/>
                  <a:pt x="1942" y="688"/>
                  <a:pt x="1943" y="686"/>
                </a:cubicBezTo>
                <a:cubicBezTo>
                  <a:pt x="1945" y="682"/>
                  <a:pt x="1947" y="685"/>
                  <a:pt x="1949" y="683"/>
                </a:cubicBezTo>
                <a:cubicBezTo>
                  <a:pt x="1950" y="682"/>
                  <a:pt x="1949" y="679"/>
                  <a:pt x="1951" y="680"/>
                </a:cubicBezTo>
                <a:cubicBezTo>
                  <a:pt x="1957" y="680"/>
                  <a:pt x="1960" y="679"/>
                  <a:pt x="1964" y="678"/>
                </a:cubicBezTo>
                <a:cubicBezTo>
                  <a:pt x="1965" y="674"/>
                  <a:pt x="1962" y="673"/>
                  <a:pt x="1961" y="670"/>
                </a:cubicBezTo>
                <a:cubicBezTo>
                  <a:pt x="1974" y="667"/>
                  <a:pt x="1984" y="663"/>
                  <a:pt x="1999" y="662"/>
                </a:cubicBezTo>
                <a:cubicBezTo>
                  <a:pt x="1998" y="658"/>
                  <a:pt x="2005" y="661"/>
                  <a:pt x="2005" y="658"/>
                </a:cubicBezTo>
                <a:cubicBezTo>
                  <a:pt x="1998" y="659"/>
                  <a:pt x="1990" y="661"/>
                  <a:pt x="1983" y="661"/>
                </a:cubicBezTo>
                <a:cubicBezTo>
                  <a:pt x="1980" y="661"/>
                  <a:pt x="1976" y="662"/>
                  <a:pt x="1975" y="659"/>
                </a:cubicBezTo>
                <a:cubicBezTo>
                  <a:pt x="1979" y="654"/>
                  <a:pt x="1993" y="656"/>
                  <a:pt x="1996" y="653"/>
                </a:cubicBezTo>
                <a:cubicBezTo>
                  <a:pt x="1996" y="652"/>
                  <a:pt x="1999" y="653"/>
                  <a:pt x="1999" y="653"/>
                </a:cubicBezTo>
                <a:cubicBezTo>
                  <a:pt x="2003" y="652"/>
                  <a:pt x="2010" y="650"/>
                  <a:pt x="2012" y="650"/>
                </a:cubicBezTo>
                <a:cubicBezTo>
                  <a:pt x="2013" y="649"/>
                  <a:pt x="2015" y="650"/>
                  <a:pt x="2015" y="648"/>
                </a:cubicBezTo>
                <a:cubicBezTo>
                  <a:pt x="2012" y="647"/>
                  <a:pt x="2017" y="646"/>
                  <a:pt x="2017" y="645"/>
                </a:cubicBezTo>
                <a:cubicBezTo>
                  <a:pt x="2018" y="643"/>
                  <a:pt x="2016" y="641"/>
                  <a:pt x="2016" y="640"/>
                </a:cubicBezTo>
                <a:cubicBezTo>
                  <a:pt x="2016" y="640"/>
                  <a:pt x="2019" y="638"/>
                  <a:pt x="2018" y="635"/>
                </a:cubicBezTo>
                <a:cubicBezTo>
                  <a:pt x="2014" y="635"/>
                  <a:pt x="2014" y="637"/>
                  <a:pt x="2013" y="639"/>
                </a:cubicBezTo>
                <a:cubicBezTo>
                  <a:pt x="2008" y="635"/>
                  <a:pt x="1999" y="638"/>
                  <a:pt x="1996" y="639"/>
                </a:cubicBezTo>
                <a:cubicBezTo>
                  <a:pt x="1993" y="639"/>
                  <a:pt x="1992" y="638"/>
                  <a:pt x="1990" y="640"/>
                </a:cubicBezTo>
                <a:cubicBezTo>
                  <a:pt x="1988" y="642"/>
                  <a:pt x="1976" y="641"/>
                  <a:pt x="1977" y="637"/>
                </a:cubicBezTo>
                <a:cubicBezTo>
                  <a:pt x="1983" y="635"/>
                  <a:pt x="1998" y="634"/>
                  <a:pt x="2003" y="632"/>
                </a:cubicBezTo>
                <a:cubicBezTo>
                  <a:pt x="2007" y="631"/>
                  <a:pt x="2010" y="630"/>
                  <a:pt x="2013" y="629"/>
                </a:cubicBezTo>
                <a:cubicBezTo>
                  <a:pt x="2015" y="629"/>
                  <a:pt x="2015" y="631"/>
                  <a:pt x="2018" y="631"/>
                </a:cubicBezTo>
                <a:cubicBezTo>
                  <a:pt x="2018" y="631"/>
                  <a:pt x="2018" y="629"/>
                  <a:pt x="2019" y="629"/>
                </a:cubicBezTo>
                <a:cubicBezTo>
                  <a:pt x="2022" y="628"/>
                  <a:pt x="2023" y="628"/>
                  <a:pt x="2024" y="627"/>
                </a:cubicBezTo>
                <a:cubicBezTo>
                  <a:pt x="2027" y="626"/>
                  <a:pt x="2031" y="625"/>
                  <a:pt x="2033" y="624"/>
                </a:cubicBezTo>
                <a:cubicBezTo>
                  <a:pt x="2042" y="622"/>
                  <a:pt x="2034" y="625"/>
                  <a:pt x="2033" y="621"/>
                </a:cubicBezTo>
                <a:cubicBezTo>
                  <a:pt x="2043" y="625"/>
                  <a:pt x="2053" y="621"/>
                  <a:pt x="2065" y="621"/>
                </a:cubicBezTo>
                <a:cubicBezTo>
                  <a:pt x="2067" y="619"/>
                  <a:pt x="2071" y="618"/>
                  <a:pt x="2070" y="613"/>
                </a:cubicBezTo>
                <a:cubicBezTo>
                  <a:pt x="2050" y="617"/>
                  <a:pt x="2020" y="619"/>
                  <a:pt x="2004" y="623"/>
                </a:cubicBezTo>
                <a:cubicBezTo>
                  <a:pt x="2002" y="623"/>
                  <a:pt x="2000" y="622"/>
                  <a:pt x="1999" y="623"/>
                </a:cubicBezTo>
                <a:cubicBezTo>
                  <a:pt x="1996" y="623"/>
                  <a:pt x="1997" y="624"/>
                  <a:pt x="1996" y="623"/>
                </a:cubicBezTo>
                <a:cubicBezTo>
                  <a:pt x="1994" y="622"/>
                  <a:pt x="1990" y="624"/>
                  <a:pt x="1991" y="621"/>
                </a:cubicBezTo>
                <a:cubicBezTo>
                  <a:pt x="1991" y="616"/>
                  <a:pt x="1997" y="619"/>
                  <a:pt x="1999" y="618"/>
                </a:cubicBezTo>
                <a:cubicBezTo>
                  <a:pt x="1999" y="618"/>
                  <a:pt x="1999" y="616"/>
                  <a:pt x="1999" y="616"/>
                </a:cubicBezTo>
                <a:cubicBezTo>
                  <a:pt x="1999" y="616"/>
                  <a:pt x="2002" y="616"/>
                  <a:pt x="2002" y="616"/>
                </a:cubicBezTo>
                <a:cubicBezTo>
                  <a:pt x="2007" y="615"/>
                  <a:pt x="2015" y="615"/>
                  <a:pt x="2017" y="613"/>
                </a:cubicBezTo>
                <a:cubicBezTo>
                  <a:pt x="2021" y="611"/>
                  <a:pt x="2021" y="614"/>
                  <a:pt x="2023" y="613"/>
                </a:cubicBezTo>
                <a:cubicBezTo>
                  <a:pt x="2024" y="613"/>
                  <a:pt x="2025" y="610"/>
                  <a:pt x="2027" y="610"/>
                </a:cubicBezTo>
                <a:cubicBezTo>
                  <a:pt x="2032" y="609"/>
                  <a:pt x="2040" y="609"/>
                  <a:pt x="2042" y="607"/>
                </a:cubicBezTo>
                <a:cubicBezTo>
                  <a:pt x="2044" y="604"/>
                  <a:pt x="2054" y="609"/>
                  <a:pt x="2058" y="607"/>
                </a:cubicBezTo>
                <a:cubicBezTo>
                  <a:pt x="2058" y="604"/>
                  <a:pt x="2063" y="606"/>
                  <a:pt x="2063" y="602"/>
                </a:cubicBezTo>
                <a:cubicBezTo>
                  <a:pt x="2055" y="600"/>
                  <a:pt x="2047" y="605"/>
                  <a:pt x="2042" y="604"/>
                </a:cubicBezTo>
                <a:cubicBezTo>
                  <a:pt x="2038" y="603"/>
                  <a:pt x="2040" y="603"/>
                  <a:pt x="2037" y="604"/>
                </a:cubicBezTo>
                <a:cubicBezTo>
                  <a:pt x="2033" y="604"/>
                  <a:pt x="2035" y="602"/>
                  <a:pt x="2034" y="600"/>
                </a:cubicBezTo>
                <a:cubicBezTo>
                  <a:pt x="2033" y="600"/>
                  <a:pt x="2031" y="601"/>
                  <a:pt x="2030" y="600"/>
                </a:cubicBezTo>
                <a:cubicBezTo>
                  <a:pt x="2025" y="600"/>
                  <a:pt x="2025" y="603"/>
                  <a:pt x="2022" y="600"/>
                </a:cubicBezTo>
                <a:cubicBezTo>
                  <a:pt x="2022" y="600"/>
                  <a:pt x="2020" y="601"/>
                  <a:pt x="2019" y="600"/>
                </a:cubicBezTo>
                <a:cubicBezTo>
                  <a:pt x="2014" y="600"/>
                  <a:pt x="2013" y="599"/>
                  <a:pt x="2009" y="599"/>
                </a:cubicBezTo>
                <a:cubicBezTo>
                  <a:pt x="2003" y="598"/>
                  <a:pt x="1998" y="600"/>
                  <a:pt x="1995" y="600"/>
                </a:cubicBezTo>
                <a:cubicBezTo>
                  <a:pt x="1992" y="601"/>
                  <a:pt x="1988" y="602"/>
                  <a:pt x="1985" y="599"/>
                </a:cubicBezTo>
                <a:cubicBezTo>
                  <a:pt x="1987" y="596"/>
                  <a:pt x="1989" y="594"/>
                  <a:pt x="1992" y="593"/>
                </a:cubicBezTo>
                <a:cubicBezTo>
                  <a:pt x="1993" y="596"/>
                  <a:pt x="2000" y="593"/>
                  <a:pt x="2003" y="594"/>
                </a:cubicBezTo>
                <a:cubicBezTo>
                  <a:pt x="2006" y="590"/>
                  <a:pt x="1995" y="590"/>
                  <a:pt x="2000" y="588"/>
                </a:cubicBezTo>
                <a:cubicBezTo>
                  <a:pt x="2004" y="592"/>
                  <a:pt x="2008" y="587"/>
                  <a:pt x="2012" y="588"/>
                </a:cubicBezTo>
                <a:cubicBezTo>
                  <a:pt x="2012" y="588"/>
                  <a:pt x="2011" y="593"/>
                  <a:pt x="2015" y="591"/>
                </a:cubicBezTo>
                <a:cubicBezTo>
                  <a:pt x="2020" y="590"/>
                  <a:pt x="2015" y="587"/>
                  <a:pt x="2018" y="586"/>
                </a:cubicBezTo>
                <a:cubicBezTo>
                  <a:pt x="2032" y="587"/>
                  <a:pt x="2041" y="583"/>
                  <a:pt x="2052" y="581"/>
                </a:cubicBezTo>
                <a:cubicBezTo>
                  <a:pt x="2055" y="582"/>
                  <a:pt x="2059" y="581"/>
                  <a:pt x="2056" y="580"/>
                </a:cubicBezTo>
                <a:cubicBezTo>
                  <a:pt x="2045" y="579"/>
                  <a:pt x="2040" y="582"/>
                  <a:pt x="2033" y="583"/>
                </a:cubicBezTo>
                <a:cubicBezTo>
                  <a:pt x="2030" y="583"/>
                  <a:pt x="2027" y="583"/>
                  <a:pt x="2025" y="583"/>
                </a:cubicBezTo>
                <a:cubicBezTo>
                  <a:pt x="2023" y="583"/>
                  <a:pt x="2023" y="585"/>
                  <a:pt x="2021" y="585"/>
                </a:cubicBezTo>
                <a:cubicBezTo>
                  <a:pt x="2021" y="585"/>
                  <a:pt x="2021" y="583"/>
                  <a:pt x="2018" y="583"/>
                </a:cubicBezTo>
                <a:cubicBezTo>
                  <a:pt x="2018" y="583"/>
                  <a:pt x="2018" y="584"/>
                  <a:pt x="2018" y="585"/>
                </a:cubicBezTo>
                <a:cubicBezTo>
                  <a:pt x="2018" y="585"/>
                  <a:pt x="2016" y="584"/>
                  <a:pt x="2015" y="585"/>
                </a:cubicBezTo>
                <a:cubicBezTo>
                  <a:pt x="2010" y="586"/>
                  <a:pt x="2008" y="585"/>
                  <a:pt x="2007" y="586"/>
                </a:cubicBezTo>
                <a:cubicBezTo>
                  <a:pt x="2007" y="586"/>
                  <a:pt x="2004" y="586"/>
                  <a:pt x="2004" y="586"/>
                </a:cubicBezTo>
                <a:cubicBezTo>
                  <a:pt x="1997" y="587"/>
                  <a:pt x="1994" y="587"/>
                  <a:pt x="1991" y="588"/>
                </a:cubicBezTo>
                <a:cubicBezTo>
                  <a:pt x="1984" y="588"/>
                  <a:pt x="1978" y="589"/>
                  <a:pt x="1974" y="589"/>
                </a:cubicBezTo>
                <a:cubicBezTo>
                  <a:pt x="1972" y="590"/>
                  <a:pt x="1967" y="589"/>
                  <a:pt x="1965" y="589"/>
                </a:cubicBezTo>
                <a:cubicBezTo>
                  <a:pt x="1961" y="589"/>
                  <a:pt x="1957" y="591"/>
                  <a:pt x="1955" y="588"/>
                </a:cubicBezTo>
                <a:cubicBezTo>
                  <a:pt x="1958" y="584"/>
                  <a:pt x="1968" y="586"/>
                  <a:pt x="1971" y="581"/>
                </a:cubicBezTo>
                <a:cubicBezTo>
                  <a:pt x="1966" y="581"/>
                  <a:pt x="1957" y="584"/>
                  <a:pt x="1957" y="578"/>
                </a:cubicBezTo>
                <a:cubicBezTo>
                  <a:pt x="1962" y="577"/>
                  <a:pt x="1960" y="577"/>
                  <a:pt x="1963" y="580"/>
                </a:cubicBezTo>
                <a:cubicBezTo>
                  <a:pt x="1965" y="573"/>
                  <a:pt x="1956" y="576"/>
                  <a:pt x="1951" y="575"/>
                </a:cubicBezTo>
                <a:cubicBezTo>
                  <a:pt x="1947" y="577"/>
                  <a:pt x="1952" y="579"/>
                  <a:pt x="1949" y="580"/>
                </a:cubicBezTo>
                <a:cubicBezTo>
                  <a:pt x="1948" y="579"/>
                  <a:pt x="1947" y="579"/>
                  <a:pt x="1947" y="577"/>
                </a:cubicBezTo>
                <a:cubicBezTo>
                  <a:pt x="1945" y="576"/>
                  <a:pt x="1939" y="579"/>
                  <a:pt x="1939" y="575"/>
                </a:cubicBezTo>
                <a:cubicBezTo>
                  <a:pt x="1945" y="569"/>
                  <a:pt x="1955" y="572"/>
                  <a:pt x="1964" y="570"/>
                </a:cubicBezTo>
                <a:cubicBezTo>
                  <a:pt x="1967" y="570"/>
                  <a:pt x="1971" y="568"/>
                  <a:pt x="1975" y="567"/>
                </a:cubicBezTo>
                <a:cubicBezTo>
                  <a:pt x="1983" y="566"/>
                  <a:pt x="1991" y="567"/>
                  <a:pt x="1998" y="566"/>
                </a:cubicBezTo>
                <a:cubicBezTo>
                  <a:pt x="2001" y="563"/>
                  <a:pt x="2003" y="561"/>
                  <a:pt x="2006" y="559"/>
                </a:cubicBezTo>
                <a:cubicBezTo>
                  <a:pt x="2012" y="559"/>
                  <a:pt x="2021" y="553"/>
                  <a:pt x="2026" y="558"/>
                </a:cubicBezTo>
                <a:cubicBezTo>
                  <a:pt x="2025" y="558"/>
                  <a:pt x="2024" y="559"/>
                  <a:pt x="2026" y="559"/>
                </a:cubicBezTo>
                <a:cubicBezTo>
                  <a:pt x="2028" y="556"/>
                  <a:pt x="2025" y="555"/>
                  <a:pt x="2028" y="550"/>
                </a:cubicBezTo>
                <a:cubicBezTo>
                  <a:pt x="2035" y="547"/>
                  <a:pt x="2043" y="547"/>
                  <a:pt x="2051" y="547"/>
                </a:cubicBezTo>
                <a:cubicBezTo>
                  <a:pt x="2054" y="546"/>
                  <a:pt x="2061" y="544"/>
                  <a:pt x="2062" y="543"/>
                </a:cubicBezTo>
                <a:cubicBezTo>
                  <a:pt x="2065" y="543"/>
                  <a:pt x="2066" y="543"/>
                  <a:pt x="2067" y="542"/>
                </a:cubicBezTo>
                <a:cubicBezTo>
                  <a:pt x="2074" y="538"/>
                  <a:pt x="2084" y="540"/>
                  <a:pt x="2092" y="539"/>
                </a:cubicBezTo>
                <a:cubicBezTo>
                  <a:pt x="2095" y="538"/>
                  <a:pt x="2097" y="536"/>
                  <a:pt x="2100" y="535"/>
                </a:cubicBezTo>
                <a:cubicBezTo>
                  <a:pt x="2103" y="535"/>
                  <a:pt x="2108" y="536"/>
                  <a:pt x="2111" y="535"/>
                </a:cubicBezTo>
                <a:cubicBezTo>
                  <a:pt x="2112" y="535"/>
                  <a:pt x="2114" y="533"/>
                  <a:pt x="2115" y="532"/>
                </a:cubicBezTo>
                <a:cubicBezTo>
                  <a:pt x="2117" y="531"/>
                  <a:pt x="2119" y="532"/>
                  <a:pt x="2121" y="531"/>
                </a:cubicBezTo>
                <a:cubicBezTo>
                  <a:pt x="2122" y="531"/>
                  <a:pt x="2123" y="529"/>
                  <a:pt x="2121" y="529"/>
                </a:cubicBezTo>
                <a:cubicBezTo>
                  <a:pt x="2112" y="531"/>
                  <a:pt x="2097" y="533"/>
                  <a:pt x="2090" y="534"/>
                </a:cubicBezTo>
                <a:cubicBezTo>
                  <a:pt x="2084" y="535"/>
                  <a:pt x="2080" y="535"/>
                  <a:pt x="2077" y="535"/>
                </a:cubicBezTo>
                <a:cubicBezTo>
                  <a:pt x="2070" y="536"/>
                  <a:pt x="2062" y="535"/>
                  <a:pt x="2056" y="535"/>
                </a:cubicBezTo>
                <a:cubicBezTo>
                  <a:pt x="2053" y="536"/>
                  <a:pt x="2052" y="539"/>
                  <a:pt x="2050" y="535"/>
                </a:cubicBezTo>
                <a:cubicBezTo>
                  <a:pt x="2051" y="531"/>
                  <a:pt x="2062" y="530"/>
                  <a:pt x="2065" y="529"/>
                </a:cubicBezTo>
                <a:cubicBezTo>
                  <a:pt x="2069" y="527"/>
                  <a:pt x="2076" y="527"/>
                  <a:pt x="2079" y="526"/>
                </a:cubicBezTo>
                <a:cubicBezTo>
                  <a:pt x="2081" y="525"/>
                  <a:pt x="2084" y="525"/>
                  <a:pt x="2081" y="523"/>
                </a:cubicBezTo>
                <a:cubicBezTo>
                  <a:pt x="2079" y="526"/>
                  <a:pt x="2075" y="524"/>
                  <a:pt x="2071" y="524"/>
                </a:cubicBezTo>
                <a:cubicBezTo>
                  <a:pt x="2067" y="525"/>
                  <a:pt x="2061" y="529"/>
                  <a:pt x="2058" y="524"/>
                </a:cubicBezTo>
                <a:cubicBezTo>
                  <a:pt x="2061" y="519"/>
                  <a:pt x="2067" y="522"/>
                  <a:pt x="2071" y="521"/>
                </a:cubicBezTo>
                <a:cubicBezTo>
                  <a:pt x="2073" y="521"/>
                  <a:pt x="2074" y="520"/>
                  <a:pt x="2076" y="520"/>
                </a:cubicBezTo>
                <a:cubicBezTo>
                  <a:pt x="2083" y="518"/>
                  <a:pt x="2088" y="519"/>
                  <a:pt x="2094" y="518"/>
                </a:cubicBezTo>
                <a:cubicBezTo>
                  <a:pt x="2096" y="518"/>
                  <a:pt x="2097" y="517"/>
                  <a:pt x="2099" y="516"/>
                </a:cubicBezTo>
                <a:cubicBezTo>
                  <a:pt x="2106" y="516"/>
                  <a:pt x="2110" y="516"/>
                  <a:pt x="2114" y="515"/>
                </a:cubicBezTo>
                <a:cubicBezTo>
                  <a:pt x="2115" y="515"/>
                  <a:pt x="2117" y="515"/>
                  <a:pt x="2119" y="515"/>
                </a:cubicBezTo>
                <a:cubicBezTo>
                  <a:pt x="2120" y="515"/>
                  <a:pt x="2121" y="513"/>
                  <a:pt x="2122" y="513"/>
                </a:cubicBezTo>
                <a:cubicBezTo>
                  <a:pt x="2125" y="513"/>
                  <a:pt x="2124" y="516"/>
                  <a:pt x="2127" y="513"/>
                </a:cubicBezTo>
                <a:cubicBezTo>
                  <a:pt x="2127" y="513"/>
                  <a:pt x="2130" y="513"/>
                  <a:pt x="2130" y="513"/>
                </a:cubicBezTo>
                <a:cubicBezTo>
                  <a:pt x="2133" y="513"/>
                  <a:pt x="2134" y="513"/>
                  <a:pt x="2135" y="512"/>
                </a:cubicBezTo>
                <a:cubicBezTo>
                  <a:pt x="2136" y="511"/>
                  <a:pt x="2138" y="512"/>
                  <a:pt x="2138" y="512"/>
                </a:cubicBezTo>
                <a:cubicBezTo>
                  <a:pt x="2144" y="510"/>
                  <a:pt x="2151" y="511"/>
                  <a:pt x="2155" y="507"/>
                </a:cubicBezTo>
                <a:cubicBezTo>
                  <a:pt x="2138" y="509"/>
                  <a:pt x="2121" y="507"/>
                  <a:pt x="2104" y="508"/>
                </a:cubicBezTo>
                <a:cubicBezTo>
                  <a:pt x="2102" y="509"/>
                  <a:pt x="2101" y="510"/>
                  <a:pt x="2098" y="510"/>
                </a:cubicBezTo>
                <a:cubicBezTo>
                  <a:pt x="2095" y="510"/>
                  <a:pt x="2094" y="509"/>
                  <a:pt x="2091" y="508"/>
                </a:cubicBezTo>
                <a:cubicBezTo>
                  <a:pt x="2085" y="508"/>
                  <a:pt x="2080" y="510"/>
                  <a:pt x="2078" y="510"/>
                </a:cubicBezTo>
                <a:cubicBezTo>
                  <a:pt x="2076" y="510"/>
                  <a:pt x="2077" y="508"/>
                  <a:pt x="2075" y="510"/>
                </a:cubicBezTo>
                <a:cubicBezTo>
                  <a:pt x="2075" y="510"/>
                  <a:pt x="2072" y="510"/>
                  <a:pt x="2072" y="510"/>
                </a:cubicBezTo>
                <a:cubicBezTo>
                  <a:pt x="2065" y="510"/>
                  <a:pt x="2060" y="511"/>
                  <a:pt x="2057" y="512"/>
                </a:cubicBezTo>
                <a:cubicBezTo>
                  <a:pt x="2052" y="513"/>
                  <a:pt x="2048" y="513"/>
                  <a:pt x="2048" y="507"/>
                </a:cubicBezTo>
                <a:cubicBezTo>
                  <a:pt x="2056" y="503"/>
                  <a:pt x="2065" y="505"/>
                  <a:pt x="2074" y="504"/>
                </a:cubicBezTo>
                <a:cubicBezTo>
                  <a:pt x="2082" y="502"/>
                  <a:pt x="2089" y="498"/>
                  <a:pt x="2097" y="497"/>
                </a:cubicBezTo>
                <a:cubicBezTo>
                  <a:pt x="2097" y="488"/>
                  <a:pt x="2078" y="496"/>
                  <a:pt x="2073" y="491"/>
                </a:cubicBezTo>
                <a:cubicBezTo>
                  <a:pt x="2073" y="488"/>
                  <a:pt x="2077" y="489"/>
                  <a:pt x="2076" y="485"/>
                </a:cubicBezTo>
                <a:cubicBezTo>
                  <a:pt x="2072" y="483"/>
                  <a:pt x="2066" y="486"/>
                  <a:pt x="2062" y="486"/>
                </a:cubicBezTo>
                <a:cubicBezTo>
                  <a:pt x="2058" y="486"/>
                  <a:pt x="2050" y="489"/>
                  <a:pt x="2050" y="483"/>
                </a:cubicBezTo>
                <a:cubicBezTo>
                  <a:pt x="2051" y="481"/>
                  <a:pt x="2052" y="482"/>
                  <a:pt x="2054" y="482"/>
                </a:cubicBezTo>
                <a:cubicBezTo>
                  <a:pt x="2058" y="480"/>
                  <a:pt x="2062" y="479"/>
                  <a:pt x="2067" y="480"/>
                </a:cubicBezTo>
                <a:cubicBezTo>
                  <a:pt x="2068" y="474"/>
                  <a:pt x="2076" y="476"/>
                  <a:pt x="2080" y="475"/>
                </a:cubicBezTo>
                <a:cubicBezTo>
                  <a:pt x="2081" y="475"/>
                  <a:pt x="2082" y="472"/>
                  <a:pt x="2083" y="472"/>
                </a:cubicBezTo>
                <a:cubicBezTo>
                  <a:pt x="2086" y="471"/>
                  <a:pt x="2091" y="473"/>
                  <a:pt x="2090" y="469"/>
                </a:cubicBezTo>
                <a:cubicBezTo>
                  <a:pt x="2087" y="470"/>
                  <a:pt x="2080" y="471"/>
                  <a:pt x="2079" y="472"/>
                </a:cubicBezTo>
                <a:cubicBezTo>
                  <a:pt x="2074" y="476"/>
                  <a:pt x="2070" y="471"/>
                  <a:pt x="2067" y="474"/>
                </a:cubicBezTo>
                <a:cubicBezTo>
                  <a:pt x="2067" y="474"/>
                  <a:pt x="2064" y="473"/>
                  <a:pt x="2064" y="474"/>
                </a:cubicBezTo>
                <a:cubicBezTo>
                  <a:pt x="2059" y="475"/>
                  <a:pt x="2060" y="474"/>
                  <a:pt x="2057" y="474"/>
                </a:cubicBezTo>
                <a:cubicBezTo>
                  <a:pt x="2049" y="472"/>
                  <a:pt x="2037" y="475"/>
                  <a:pt x="2033" y="475"/>
                </a:cubicBezTo>
                <a:cubicBezTo>
                  <a:pt x="2030" y="476"/>
                  <a:pt x="2027" y="475"/>
                  <a:pt x="2025" y="475"/>
                </a:cubicBezTo>
                <a:cubicBezTo>
                  <a:pt x="2017" y="476"/>
                  <a:pt x="2004" y="480"/>
                  <a:pt x="2000" y="474"/>
                </a:cubicBezTo>
                <a:cubicBezTo>
                  <a:pt x="2005" y="474"/>
                  <a:pt x="2009" y="471"/>
                  <a:pt x="2013" y="470"/>
                </a:cubicBezTo>
                <a:cubicBezTo>
                  <a:pt x="2018" y="470"/>
                  <a:pt x="2022" y="471"/>
                  <a:pt x="2027" y="470"/>
                </a:cubicBezTo>
                <a:cubicBezTo>
                  <a:pt x="2028" y="470"/>
                  <a:pt x="2028" y="469"/>
                  <a:pt x="2030" y="469"/>
                </a:cubicBezTo>
                <a:cubicBezTo>
                  <a:pt x="2043" y="466"/>
                  <a:pt x="2058" y="468"/>
                  <a:pt x="2074" y="467"/>
                </a:cubicBezTo>
                <a:cubicBezTo>
                  <a:pt x="2074" y="464"/>
                  <a:pt x="2080" y="466"/>
                  <a:pt x="2081" y="462"/>
                </a:cubicBezTo>
                <a:cubicBezTo>
                  <a:pt x="2077" y="459"/>
                  <a:pt x="2066" y="463"/>
                  <a:pt x="2063" y="459"/>
                </a:cubicBezTo>
                <a:cubicBezTo>
                  <a:pt x="2063" y="455"/>
                  <a:pt x="2066" y="454"/>
                  <a:pt x="2068" y="451"/>
                </a:cubicBezTo>
                <a:cubicBezTo>
                  <a:pt x="2078" y="451"/>
                  <a:pt x="2091" y="453"/>
                  <a:pt x="2093" y="445"/>
                </a:cubicBezTo>
                <a:cubicBezTo>
                  <a:pt x="2084" y="445"/>
                  <a:pt x="2071" y="448"/>
                  <a:pt x="2065" y="448"/>
                </a:cubicBezTo>
                <a:cubicBezTo>
                  <a:pt x="2058" y="449"/>
                  <a:pt x="2051" y="448"/>
                  <a:pt x="2044" y="448"/>
                </a:cubicBezTo>
                <a:cubicBezTo>
                  <a:pt x="2042" y="448"/>
                  <a:pt x="2041" y="450"/>
                  <a:pt x="2039" y="450"/>
                </a:cubicBezTo>
                <a:cubicBezTo>
                  <a:pt x="2025" y="451"/>
                  <a:pt x="2011" y="450"/>
                  <a:pt x="2000" y="450"/>
                </a:cubicBezTo>
                <a:cubicBezTo>
                  <a:pt x="1997" y="450"/>
                  <a:pt x="1988" y="452"/>
                  <a:pt x="1988" y="447"/>
                </a:cubicBezTo>
                <a:cubicBezTo>
                  <a:pt x="1992" y="443"/>
                  <a:pt x="1999" y="445"/>
                  <a:pt x="2005" y="445"/>
                </a:cubicBezTo>
                <a:cubicBezTo>
                  <a:pt x="2011" y="445"/>
                  <a:pt x="2017" y="446"/>
                  <a:pt x="2020" y="442"/>
                </a:cubicBezTo>
                <a:cubicBezTo>
                  <a:pt x="2013" y="440"/>
                  <a:pt x="2007" y="440"/>
                  <a:pt x="2002" y="440"/>
                </a:cubicBezTo>
                <a:cubicBezTo>
                  <a:pt x="1995" y="441"/>
                  <a:pt x="1997" y="441"/>
                  <a:pt x="1994" y="440"/>
                </a:cubicBezTo>
                <a:cubicBezTo>
                  <a:pt x="1987" y="439"/>
                  <a:pt x="1980" y="441"/>
                  <a:pt x="1974" y="440"/>
                </a:cubicBezTo>
                <a:cubicBezTo>
                  <a:pt x="1972" y="440"/>
                  <a:pt x="1971" y="439"/>
                  <a:pt x="1968" y="439"/>
                </a:cubicBezTo>
                <a:cubicBezTo>
                  <a:pt x="1964" y="439"/>
                  <a:pt x="1962" y="440"/>
                  <a:pt x="1959" y="440"/>
                </a:cubicBezTo>
                <a:cubicBezTo>
                  <a:pt x="1953" y="441"/>
                  <a:pt x="1947" y="439"/>
                  <a:pt x="1940" y="439"/>
                </a:cubicBezTo>
                <a:cubicBezTo>
                  <a:pt x="1937" y="439"/>
                  <a:pt x="1935" y="440"/>
                  <a:pt x="1932" y="440"/>
                </a:cubicBezTo>
                <a:cubicBezTo>
                  <a:pt x="1929" y="440"/>
                  <a:pt x="1926" y="439"/>
                  <a:pt x="1924" y="439"/>
                </a:cubicBezTo>
                <a:cubicBezTo>
                  <a:pt x="1913" y="438"/>
                  <a:pt x="1900" y="438"/>
                  <a:pt x="1891" y="439"/>
                </a:cubicBezTo>
                <a:cubicBezTo>
                  <a:pt x="1888" y="439"/>
                  <a:pt x="1886" y="441"/>
                  <a:pt x="1883" y="440"/>
                </a:cubicBezTo>
                <a:cubicBezTo>
                  <a:pt x="1880" y="440"/>
                  <a:pt x="1876" y="439"/>
                  <a:pt x="1875" y="436"/>
                </a:cubicBezTo>
                <a:cubicBezTo>
                  <a:pt x="1876" y="435"/>
                  <a:pt x="1877" y="434"/>
                  <a:pt x="1876" y="432"/>
                </a:cubicBezTo>
                <a:cubicBezTo>
                  <a:pt x="1880" y="433"/>
                  <a:pt x="1885" y="434"/>
                  <a:pt x="1889" y="434"/>
                </a:cubicBezTo>
                <a:cubicBezTo>
                  <a:pt x="1893" y="434"/>
                  <a:pt x="1893" y="432"/>
                  <a:pt x="1894" y="434"/>
                </a:cubicBezTo>
                <a:cubicBezTo>
                  <a:pt x="1897" y="437"/>
                  <a:pt x="1909" y="432"/>
                  <a:pt x="1909" y="432"/>
                </a:cubicBezTo>
                <a:cubicBezTo>
                  <a:pt x="1914" y="432"/>
                  <a:pt x="1916" y="431"/>
                  <a:pt x="1917" y="431"/>
                </a:cubicBezTo>
                <a:cubicBezTo>
                  <a:pt x="1927" y="429"/>
                  <a:pt x="1936" y="429"/>
                  <a:pt x="1945" y="428"/>
                </a:cubicBezTo>
                <a:cubicBezTo>
                  <a:pt x="1948" y="421"/>
                  <a:pt x="1938" y="427"/>
                  <a:pt x="1939" y="423"/>
                </a:cubicBezTo>
                <a:cubicBezTo>
                  <a:pt x="1940" y="422"/>
                  <a:pt x="1942" y="423"/>
                  <a:pt x="1942" y="421"/>
                </a:cubicBezTo>
                <a:cubicBezTo>
                  <a:pt x="1940" y="421"/>
                  <a:pt x="1938" y="421"/>
                  <a:pt x="1939" y="418"/>
                </a:cubicBezTo>
                <a:cubicBezTo>
                  <a:pt x="1933" y="416"/>
                  <a:pt x="1938" y="423"/>
                  <a:pt x="1934" y="423"/>
                </a:cubicBezTo>
                <a:cubicBezTo>
                  <a:pt x="1932" y="419"/>
                  <a:pt x="1925" y="420"/>
                  <a:pt x="1926" y="413"/>
                </a:cubicBezTo>
                <a:cubicBezTo>
                  <a:pt x="1930" y="415"/>
                  <a:pt x="1935" y="412"/>
                  <a:pt x="1939" y="412"/>
                </a:cubicBezTo>
                <a:cubicBezTo>
                  <a:pt x="1946" y="411"/>
                  <a:pt x="1955" y="414"/>
                  <a:pt x="1957" y="409"/>
                </a:cubicBezTo>
                <a:cubicBezTo>
                  <a:pt x="1953" y="410"/>
                  <a:pt x="1949" y="408"/>
                  <a:pt x="1948" y="410"/>
                </a:cubicBezTo>
                <a:cubicBezTo>
                  <a:pt x="1947" y="411"/>
                  <a:pt x="1937" y="410"/>
                  <a:pt x="1939" y="409"/>
                </a:cubicBezTo>
                <a:cubicBezTo>
                  <a:pt x="1944" y="410"/>
                  <a:pt x="1952" y="407"/>
                  <a:pt x="1948" y="404"/>
                </a:cubicBezTo>
                <a:cubicBezTo>
                  <a:pt x="1946" y="410"/>
                  <a:pt x="1938" y="400"/>
                  <a:pt x="1936" y="405"/>
                </a:cubicBezTo>
                <a:cubicBezTo>
                  <a:pt x="1938" y="406"/>
                  <a:pt x="1940" y="406"/>
                  <a:pt x="1939" y="409"/>
                </a:cubicBezTo>
                <a:cubicBezTo>
                  <a:pt x="1936" y="413"/>
                  <a:pt x="1931" y="407"/>
                  <a:pt x="1931" y="410"/>
                </a:cubicBezTo>
                <a:cubicBezTo>
                  <a:pt x="1929" y="410"/>
                  <a:pt x="1929" y="408"/>
                  <a:pt x="1928" y="407"/>
                </a:cubicBezTo>
                <a:cubicBezTo>
                  <a:pt x="1930" y="407"/>
                  <a:pt x="1932" y="407"/>
                  <a:pt x="1931" y="404"/>
                </a:cubicBezTo>
                <a:cubicBezTo>
                  <a:pt x="1913" y="404"/>
                  <a:pt x="1895" y="404"/>
                  <a:pt x="1878" y="404"/>
                </a:cubicBezTo>
                <a:cubicBezTo>
                  <a:pt x="1876" y="404"/>
                  <a:pt x="1876" y="405"/>
                  <a:pt x="1874" y="405"/>
                </a:cubicBezTo>
                <a:cubicBezTo>
                  <a:pt x="1874" y="405"/>
                  <a:pt x="1874" y="404"/>
                  <a:pt x="1873" y="404"/>
                </a:cubicBezTo>
                <a:cubicBezTo>
                  <a:pt x="1871" y="404"/>
                  <a:pt x="1873" y="406"/>
                  <a:pt x="1871" y="404"/>
                </a:cubicBezTo>
                <a:cubicBezTo>
                  <a:pt x="1871" y="404"/>
                  <a:pt x="1868" y="404"/>
                  <a:pt x="1868" y="404"/>
                </a:cubicBezTo>
                <a:cubicBezTo>
                  <a:pt x="1858" y="404"/>
                  <a:pt x="1847" y="405"/>
                  <a:pt x="1842" y="405"/>
                </a:cubicBezTo>
                <a:cubicBezTo>
                  <a:pt x="1837" y="406"/>
                  <a:pt x="1820" y="406"/>
                  <a:pt x="1819" y="405"/>
                </a:cubicBezTo>
                <a:cubicBezTo>
                  <a:pt x="1816" y="403"/>
                  <a:pt x="1816" y="405"/>
                  <a:pt x="1812" y="405"/>
                </a:cubicBezTo>
                <a:cubicBezTo>
                  <a:pt x="1812" y="405"/>
                  <a:pt x="1811" y="404"/>
                  <a:pt x="1811" y="404"/>
                </a:cubicBezTo>
                <a:cubicBezTo>
                  <a:pt x="1808" y="404"/>
                  <a:pt x="1809" y="406"/>
                  <a:pt x="1807" y="404"/>
                </a:cubicBezTo>
                <a:cubicBezTo>
                  <a:pt x="1804" y="400"/>
                  <a:pt x="1794" y="408"/>
                  <a:pt x="1793" y="405"/>
                </a:cubicBezTo>
                <a:cubicBezTo>
                  <a:pt x="1792" y="403"/>
                  <a:pt x="1786" y="405"/>
                  <a:pt x="1786" y="402"/>
                </a:cubicBezTo>
                <a:cubicBezTo>
                  <a:pt x="1788" y="402"/>
                  <a:pt x="1788" y="399"/>
                  <a:pt x="1789" y="399"/>
                </a:cubicBezTo>
                <a:cubicBezTo>
                  <a:pt x="1798" y="400"/>
                  <a:pt x="1806" y="398"/>
                  <a:pt x="1814" y="399"/>
                </a:cubicBezTo>
                <a:cubicBezTo>
                  <a:pt x="1816" y="399"/>
                  <a:pt x="1816" y="400"/>
                  <a:pt x="1817" y="401"/>
                </a:cubicBezTo>
                <a:cubicBezTo>
                  <a:pt x="1817" y="401"/>
                  <a:pt x="1818" y="399"/>
                  <a:pt x="1819" y="399"/>
                </a:cubicBezTo>
                <a:cubicBezTo>
                  <a:pt x="1819" y="399"/>
                  <a:pt x="1819" y="401"/>
                  <a:pt x="1819" y="401"/>
                </a:cubicBezTo>
                <a:cubicBezTo>
                  <a:pt x="1820" y="402"/>
                  <a:pt x="1824" y="399"/>
                  <a:pt x="1824" y="399"/>
                </a:cubicBezTo>
                <a:cubicBezTo>
                  <a:pt x="1829" y="396"/>
                  <a:pt x="1828" y="400"/>
                  <a:pt x="1832" y="399"/>
                </a:cubicBezTo>
                <a:cubicBezTo>
                  <a:pt x="1831" y="399"/>
                  <a:pt x="1834" y="397"/>
                  <a:pt x="1834" y="397"/>
                </a:cubicBezTo>
                <a:cubicBezTo>
                  <a:pt x="1835" y="396"/>
                  <a:pt x="1834" y="396"/>
                  <a:pt x="1837" y="396"/>
                </a:cubicBezTo>
                <a:cubicBezTo>
                  <a:pt x="1851" y="394"/>
                  <a:pt x="1866" y="397"/>
                  <a:pt x="1879" y="396"/>
                </a:cubicBezTo>
                <a:cubicBezTo>
                  <a:pt x="1881" y="396"/>
                  <a:pt x="1882" y="395"/>
                  <a:pt x="1884" y="394"/>
                </a:cubicBezTo>
                <a:cubicBezTo>
                  <a:pt x="1910" y="392"/>
                  <a:pt x="1940" y="397"/>
                  <a:pt x="1963" y="394"/>
                </a:cubicBezTo>
                <a:cubicBezTo>
                  <a:pt x="1969" y="394"/>
                  <a:pt x="1966" y="393"/>
                  <a:pt x="1969" y="394"/>
                </a:cubicBezTo>
                <a:cubicBezTo>
                  <a:pt x="1974" y="395"/>
                  <a:pt x="1974" y="393"/>
                  <a:pt x="1978" y="393"/>
                </a:cubicBezTo>
                <a:cubicBezTo>
                  <a:pt x="1981" y="392"/>
                  <a:pt x="1992" y="393"/>
                  <a:pt x="1992" y="393"/>
                </a:cubicBezTo>
                <a:cubicBezTo>
                  <a:pt x="1995" y="395"/>
                  <a:pt x="1995" y="393"/>
                  <a:pt x="1999" y="393"/>
                </a:cubicBezTo>
                <a:cubicBezTo>
                  <a:pt x="2015" y="391"/>
                  <a:pt x="2034" y="393"/>
                  <a:pt x="2048" y="393"/>
                </a:cubicBezTo>
                <a:cubicBezTo>
                  <a:pt x="2055" y="393"/>
                  <a:pt x="2061" y="394"/>
                  <a:pt x="2064" y="391"/>
                </a:cubicBezTo>
                <a:cubicBezTo>
                  <a:pt x="2058" y="389"/>
                  <a:pt x="2052" y="391"/>
                  <a:pt x="2046" y="391"/>
                </a:cubicBezTo>
                <a:cubicBezTo>
                  <a:pt x="2046" y="391"/>
                  <a:pt x="2044" y="390"/>
                  <a:pt x="2045" y="390"/>
                </a:cubicBezTo>
                <a:cubicBezTo>
                  <a:pt x="2039" y="390"/>
                  <a:pt x="2035" y="392"/>
                  <a:pt x="2030" y="391"/>
                </a:cubicBezTo>
                <a:cubicBezTo>
                  <a:pt x="2028" y="391"/>
                  <a:pt x="2028" y="390"/>
                  <a:pt x="2025" y="390"/>
                </a:cubicBezTo>
                <a:cubicBezTo>
                  <a:pt x="2022" y="389"/>
                  <a:pt x="2022" y="391"/>
                  <a:pt x="2019" y="391"/>
                </a:cubicBezTo>
                <a:cubicBezTo>
                  <a:pt x="2016" y="391"/>
                  <a:pt x="2016" y="389"/>
                  <a:pt x="2012" y="390"/>
                </a:cubicBezTo>
                <a:cubicBezTo>
                  <a:pt x="2008" y="390"/>
                  <a:pt x="2003" y="391"/>
                  <a:pt x="1999" y="391"/>
                </a:cubicBezTo>
                <a:cubicBezTo>
                  <a:pt x="1994" y="391"/>
                  <a:pt x="1990" y="390"/>
                  <a:pt x="1986" y="390"/>
                </a:cubicBezTo>
                <a:cubicBezTo>
                  <a:pt x="1979" y="389"/>
                  <a:pt x="1973" y="391"/>
                  <a:pt x="1970" y="391"/>
                </a:cubicBezTo>
                <a:cubicBezTo>
                  <a:pt x="1966" y="391"/>
                  <a:pt x="1966" y="390"/>
                  <a:pt x="1963" y="390"/>
                </a:cubicBezTo>
                <a:cubicBezTo>
                  <a:pt x="1961" y="389"/>
                  <a:pt x="1961" y="391"/>
                  <a:pt x="1958" y="391"/>
                </a:cubicBezTo>
                <a:cubicBezTo>
                  <a:pt x="1958" y="391"/>
                  <a:pt x="1957" y="390"/>
                  <a:pt x="1957" y="390"/>
                </a:cubicBezTo>
                <a:cubicBezTo>
                  <a:pt x="1956" y="389"/>
                  <a:pt x="1954" y="389"/>
                  <a:pt x="1953" y="390"/>
                </a:cubicBezTo>
                <a:cubicBezTo>
                  <a:pt x="1948" y="390"/>
                  <a:pt x="1948" y="391"/>
                  <a:pt x="1945" y="390"/>
                </a:cubicBezTo>
                <a:cubicBezTo>
                  <a:pt x="1940" y="388"/>
                  <a:pt x="1937" y="391"/>
                  <a:pt x="1934" y="391"/>
                </a:cubicBezTo>
                <a:cubicBezTo>
                  <a:pt x="1932" y="391"/>
                  <a:pt x="1932" y="390"/>
                  <a:pt x="1930" y="390"/>
                </a:cubicBezTo>
                <a:cubicBezTo>
                  <a:pt x="1931" y="390"/>
                  <a:pt x="1929" y="391"/>
                  <a:pt x="1929" y="391"/>
                </a:cubicBezTo>
                <a:cubicBezTo>
                  <a:pt x="1924" y="392"/>
                  <a:pt x="1923" y="389"/>
                  <a:pt x="1921" y="390"/>
                </a:cubicBezTo>
                <a:cubicBezTo>
                  <a:pt x="1920" y="390"/>
                  <a:pt x="1918" y="393"/>
                  <a:pt x="1916" y="391"/>
                </a:cubicBezTo>
                <a:cubicBezTo>
                  <a:pt x="1919" y="388"/>
                  <a:pt x="1917" y="386"/>
                  <a:pt x="1919" y="385"/>
                </a:cubicBezTo>
                <a:cubicBezTo>
                  <a:pt x="1922" y="385"/>
                  <a:pt x="1922" y="387"/>
                  <a:pt x="1924" y="385"/>
                </a:cubicBezTo>
                <a:cubicBezTo>
                  <a:pt x="1924" y="384"/>
                  <a:pt x="1927" y="385"/>
                  <a:pt x="1927" y="385"/>
                </a:cubicBezTo>
                <a:cubicBezTo>
                  <a:pt x="1928" y="385"/>
                  <a:pt x="1927" y="383"/>
                  <a:pt x="1927" y="383"/>
                </a:cubicBezTo>
                <a:cubicBezTo>
                  <a:pt x="1929" y="381"/>
                  <a:pt x="1944" y="384"/>
                  <a:pt x="1947" y="383"/>
                </a:cubicBezTo>
                <a:cubicBezTo>
                  <a:pt x="1949" y="383"/>
                  <a:pt x="1949" y="382"/>
                  <a:pt x="1952" y="382"/>
                </a:cubicBezTo>
                <a:cubicBezTo>
                  <a:pt x="1955" y="382"/>
                  <a:pt x="1957" y="383"/>
                  <a:pt x="1960" y="383"/>
                </a:cubicBezTo>
                <a:cubicBezTo>
                  <a:pt x="1962" y="383"/>
                  <a:pt x="1963" y="381"/>
                  <a:pt x="1967" y="382"/>
                </a:cubicBezTo>
                <a:cubicBezTo>
                  <a:pt x="1968" y="382"/>
                  <a:pt x="1968" y="383"/>
                  <a:pt x="1968" y="383"/>
                </a:cubicBezTo>
                <a:cubicBezTo>
                  <a:pt x="1973" y="384"/>
                  <a:pt x="1972" y="380"/>
                  <a:pt x="1975" y="383"/>
                </a:cubicBezTo>
                <a:cubicBezTo>
                  <a:pt x="1976" y="385"/>
                  <a:pt x="1994" y="384"/>
                  <a:pt x="1991" y="380"/>
                </a:cubicBezTo>
                <a:cubicBezTo>
                  <a:pt x="1987" y="379"/>
                  <a:pt x="1980" y="382"/>
                  <a:pt x="1977" y="380"/>
                </a:cubicBezTo>
                <a:cubicBezTo>
                  <a:pt x="1976" y="380"/>
                  <a:pt x="1977" y="377"/>
                  <a:pt x="1977" y="377"/>
                </a:cubicBezTo>
                <a:cubicBezTo>
                  <a:pt x="1974" y="376"/>
                  <a:pt x="1970" y="379"/>
                  <a:pt x="1968" y="377"/>
                </a:cubicBezTo>
                <a:cubicBezTo>
                  <a:pt x="1972" y="374"/>
                  <a:pt x="1982" y="377"/>
                  <a:pt x="1985" y="374"/>
                </a:cubicBezTo>
                <a:cubicBezTo>
                  <a:pt x="1980" y="370"/>
                  <a:pt x="1976" y="374"/>
                  <a:pt x="1970" y="374"/>
                </a:cubicBezTo>
                <a:cubicBezTo>
                  <a:pt x="1964" y="374"/>
                  <a:pt x="1964" y="372"/>
                  <a:pt x="1962" y="374"/>
                </a:cubicBezTo>
                <a:cubicBezTo>
                  <a:pt x="1962" y="374"/>
                  <a:pt x="1959" y="374"/>
                  <a:pt x="1959" y="374"/>
                </a:cubicBezTo>
                <a:cubicBezTo>
                  <a:pt x="1950" y="375"/>
                  <a:pt x="1940" y="373"/>
                  <a:pt x="1936" y="372"/>
                </a:cubicBezTo>
                <a:cubicBezTo>
                  <a:pt x="1927" y="371"/>
                  <a:pt x="1922" y="374"/>
                  <a:pt x="1916" y="374"/>
                </a:cubicBezTo>
                <a:cubicBezTo>
                  <a:pt x="1914" y="373"/>
                  <a:pt x="1912" y="372"/>
                  <a:pt x="1911" y="372"/>
                </a:cubicBezTo>
                <a:cubicBezTo>
                  <a:pt x="1910" y="372"/>
                  <a:pt x="1910" y="374"/>
                  <a:pt x="1910" y="374"/>
                </a:cubicBezTo>
                <a:cubicBezTo>
                  <a:pt x="1906" y="374"/>
                  <a:pt x="1907" y="372"/>
                  <a:pt x="1905" y="374"/>
                </a:cubicBezTo>
                <a:cubicBezTo>
                  <a:pt x="1905" y="374"/>
                  <a:pt x="1902" y="374"/>
                  <a:pt x="1902" y="374"/>
                </a:cubicBezTo>
                <a:cubicBezTo>
                  <a:pt x="1896" y="375"/>
                  <a:pt x="1891" y="375"/>
                  <a:pt x="1890" y="374"/>
                </a:cubicBezTo>
                <a:cubicBezTo>
                  <a:pt x="1890" y="373"/>
                  <a:pt x="1887" y="374"/>
                  <a:pt x="1887" y="374"/>
                </a:cubicBezTo>
                <a:cubicBezTo>
                  <a:pt x="1871" y="373"/>
                  <a:pt x="1852" y="373"/>
                  <a:pt x="1834" y="374"/>
                </a:cubicBezTo>
                <a:cubicBezTo>
                  <a:pt x="1832" y="374"/>
                  <a:pt x="1832" y="375"/>
                  <a:pt x="1829" y="375"/>
                </a:cubicBezTo>
                <a:cubicBezTo>
                  <a:pt x="1826" y="376"/>
                  <a:pt x="1817" y="376"/>
                  <a:pt x="1816" y="375"/>
                </a:cubicBezTo>
                <a:cubicBezTo>
                  <a:pt x="1815" y="374"/>
                  <a:pt x="1814" y="374"/>
                  <a:pt x="1810" y="374"/>
                </a:cubicBezTo>
                <a:cubicBezTo>
                  <a:pt x="1809" y="374"/>
                  <a:pt x="1809" y="372"/>
                  <a:pt x="1808" y="372"/>
                </a:cubicBezTo>
                <a:cubicBezTo>
                  <a:pt x="1805" y="371"/>
                  <a:pt x="1798" y="374"/>
                  <a:pt x="1797" y="369"/>
                </a:cubicBezTo>
                <a:cubicBezTo>
                  <a:pt x="1795" y="364"/>
                  <a:pt x="1802" y="368"/>
                  <a:pt x="1800" y="363"/>
                </a:cubicBezTo>
                <a:cubicBezTo>
                  <a:pt x="1794" y="362"/>
                  <a:pt x="1795" y="368"/>
                  <a:pt x="1790" y="367"/>
                </a:cubicBezTo>
                <a:cubicBezTo>
                  <a:pt x="1785" y="363"/>
                  <a:pt x="1775" y="364"/>
                  <a:pt x="1768" y="364"/>
                </a:cubicBezTo>
                <a:cubicBezTo>
                  <a:pt x="1766" y="370"/>
                  <a:pt x="1761" y="371"/>
                  <a:pt x="1758" y="372"/>
                </a:cubicBezTo>
                <a:cubicBezTo>
                  <a:pt x="1751" y="375"/>
                  <a:pt x="1751" y="372"/>
                  <a:pt x="1745" y="371"/>
                </a:cubicBezTo>
                <a:cubicBezTo>
                  <a:pt x="1740" y="370"/>
                  <a:pt x="1737" y="371"/>
                  <a:pt x="1733" y="371"/>
                </a:cubicBezTo>
                <a:cubicBezTo>
                  <a:pt x="1734" y="369"/>
                  <a:pt x="1737" y="365"/>
                  <a:pt x="1732" y="366"/>
                </a:cubicBezTo>
                <a:cubicBezTo>
                  <a:pt x="1726" y="364"/>
                  <a:pt x="1730" y="373"/>
                  <a:pt x="1725" y="372"/>
                </a:cubicBezTo>
                <a:cubicBezTo>
                  <a:pt x="1720" y="374"/>
                  <a:pt x="1706" y="376"/>
                  <a:pt x="1704" y="371"/>
                </a:cubicBezTo>
                <a:cubicBezTo>
                  <a:pt x="1706" y="370"/>
                  <a:pt x="1706" y="367"/>
                  <a:pt x="1707" y="366"/>
                </a:cubicBezTo>
                <a:cubicBezTo>
                  <a:pt x="1704" y="366"/>
                  <a:pt x="1703" y="364"/>
                  <a:pt x="1704" y="361"/>
                </a:cubicBezTo>
                <a:cubicBezTo>
                  <a:pt x="1684" y="360"/>
                  <a:pt x="1656" y="363"/>
                  <a:pt x="1637" y="361"/>
                </a:cubicBezTo>
                <a:cubicBezTo>
                  <a:pt x="1637" y="361"/>
                  <a:pt x="1635" y="361"/>
                  <a:pt x="1635" y="361"/>
                </a:cubicBezTo>
                <a:cubicBezTo>
                  <a:pt x="1633" y="358"/>
                  <a:pt x="1631" y="361"/>
                  <a:pt x="1627" y="359"/>
                </a:cubicBezTo>
                <a:cubicBezTo>
                  <a:pt x="1627" y="359"/>
                  <a:pt x="1625" y="357"/>
                  <a:pt x="1624" y="356"/>
                </a:cubicBezTo>
                <a:cubicBezTo>
                  <a:pt x="1622" y="355"/>
                  <a:pt x="1620" y="356"/>
                  <a:pt x="1621" y="353"/>
                </a:cubicBezTo>
                <a:cubicBezTo>
                  <a:pt x="1627" y="354"/>
                  <a:pt x="1635" y="352"/>
                  <a:pt x="1639" y="355"/>
                </a:cubicBezTo>
                <a:cubicBezTo>
                  <a:pt x="1639" y="352"/>
                  <a:pt x="1645" y="352"/>
                  <a:pt x="1645" y="351"/>
                </a:cubicBezTo>
                <a:cubicBezTo>
                  <a:pt x="1646" y="351"/>
                  <a:pt x="1647" y="350"/>
                  <a:pt x="1647" y="350"/>
                </a:cubicBezTo>
                <a:cubicBezTo>
                  <a:pt x="1648" y="350"/>
                  <a:pt x="1649" y="352"/>
                  <a:pt x="1650" y="351"/>
                </a:cubicBezTo>
                <a:cubicBezTo>
                  <a:pt x="1651" y="351"/>
                  <a:pt x="1651" y="349"/>
                  <a:pt x="1652" y="348"/>
                </a:cubicBezTo>
                <a:cubicBezTo>
                  <a:pt x="1653" y="347"/>
                  <a:pt x="1656" y="348"/>
                  <a:pt x="1657" y="347"/>
                </a:cubicBezTo>
                <a:cubicBezTo>
                  <a:pt x="1661" y="347"/>
                  <a:pt x="1666" y="346"/>
                  <a:pt x="1668" y="348"/>
                </a:cubicBezTo>
                <a:cubicBezTo>
                  <a:pt x="1672" y="345"/>
                  <a:pt x="1684" y="344"/>
                  <a:pt x="1688" y="344"/>
                </a:cubicBezTo>
                <a:cubicBezTo>
                  <a:pt x="1691" y="343"/>
                  <a:pt x="1696" y="345"/>
                  <a:pt x="1696" y="342"/>
                </a:cubicBezTo>
                <a:cubicBezTo>
                  <a:pt x="1695" y="342"/>
                  <a:pt x="1694" y="341"/>
                  <a:pt x="1695" y="339"/>
                </a:cubicBezTo>
                <a:cubicBezTo>
                  <a:pt x="1698" y="342"/>
                  <a:pt x="1703" y="342"/>
                  <a:pt x="1709" y="342"/>
                </a:cubicBezTo>
                <a:cubicBezTo>
                  <a:pt x="1711" y="342"/>
                  <a:pt x="1712" y="339"/>
                  <a:pt x="1716" y="339"/>
                </a:cubicBezTo>
                <a:cubicBezTo>
                  <a:pt x="1719" y="338"/>
                  <a:pt x="1722" y="340"/>
                  <a:pt x="1724" y="339"/>
                </a:cubicBezTo>
                <a:cubicBezTo>
                  <a:pt x="1725" y="339"/>
                  <a:pt x="1727" y="336"/>
                  <a:pt x="1728" y="336"/>
                </a:cubicBezTo>
                <a:cubicBezTo>
                  <a:pt x="1729" y="335"/>
                  <a:pt x="1732" y="336"/>
                  <a:pt x="1733" y="334"/>
                </a:cubicBezTo>
                <a:cubicBezTo>
                  <a:pt x="1737" y="338"/>
                  <a:pt x="1745" y="337"/>
                  <a:pt x="1754" y="337"/>
                </a:cubicBezTo>
                <a:cubicBezTo>
                  <a:pt x="1756" y="332"/>
                  <a:pt x="1748" y="336"/>
                  <a:pt x="1749" y="332"/>
                </a:cubicBezTo>
                <a:cubicBezTo>
                  <a:pt x="1752" y="331"/>
                  <a:pt x="1759" y="330"/>
                  <a:pt x="1754" y="326"/>
                </a:cubicBezTo>
                <a:cubicBezTo>
                  <a:pt x="1761" y="327"/>
                  <a:pt x="1761" y="321"/>
                  <a:pt x="1766" y="320"/>
                </a:cubicBezTo>
                <a:cubicBezTo>
                  <a:pt x="1768" y="320"/>
                  <a:pt x="1769" y="322"/>
                  <a:pt x="1772" y="321"/>
                </a:cubicBezTo>
                <a:cubicBezTo>
                  <a:pt x="1774" y="317"/>
                  <a:pt x="1779" y="320"/>
                  <a:pt x="1779" y="317"/>
                </a:cubicBezTo>
                <a:cubicBezTo>
                  <a:pt x="1779" y="314"/>
                  <a:pt x="1783" y="316"/>
                  <a:pt x="1784" y="313"/>
                </a:cubicBezTo>
                <a:cubicBezTo>
                  <a:pt x="1780" y="310"/>
                  <a:pt x="1788" y="305"/>
                  <a:pt x="1784" y="301"/>
                </a:cubicBezTo>
                <a:cubicBezTo>
                  <a:pt x="1788" y="300"/>
                  <a:pt x="1786" y="293"/>
                  <a:pt x="1790" y="293"/>
                </a:cubicBezTo>
                <a:cubicBezTo>
                  <a:pt x="1792" y="294"/>
                  <a:pt x="1795" y="296"/>
                  <a:pt x="1794" y="301"/>
                </a:cubicBezTo>
                <a:cubicBezTo>
                  <a:pt x="1790" y="300"/>
                  <a:pt x="1787" y="297"/>
                  <a:pt x="1786" y="302"/>
                </a:cubicBezTo>
                <a:cubicBezTo>
                  <a:pt x="1788" y="303"/>
                  <a:pt x="1792" y="302"/>
                  <a:pt x="1793" y="304"/>
                </a:cubicBezTo>
                <a:cubicBezTo>
                  <a:pt x="1794" y="307"/>
                  <a:pt x="1789" y="307"/>
                  <a:pt x="1789" y="307"/>
                </a:cubicBezTo>
                <a:cubicBezTo>
                  <a:pt x="1788" y="309"/>
                  <a:pt x="1789" y="313"/>
                  <a:pt x="1791" y="313"/>
                </a:cubicBezTo>
                <a:cubicBezTo>
                  <a:pt x="1793" y="309"/>
                  <a:pt x="1795" y="314"/>
                  <a:pt x="1799" y="313"/>
                </a:cubicBezTo>
                <a:cubicBezTo>
                  <a:pt x="1799" y="313"/>
                  <a:pt x="1799" y="312"/>
                  <a:pt x="1799" y="312"/>
                </a:cubicBezTo>
                <a:cubicBezTo>
                  <a:pt x="1799" y="311"/>
                  <a:pt x="1802" y="312"/>
                  <a:pt x="1802" y="312"/>
                </a:cubicBezTo>
                <a:cubicBezTo>
                  <a:pt x="1803" y="311"/>
                  <a:pt x="1804" y="309"/>
                  <a:pt x="1806" y="309"/>
                </a:cubicBezTo>
                <a:cubicBezTo>
                  <a:pt x="1807" y="308"/>
                  <a:pt x="1809" y="309"/>
                  <a:pt x="1810" y="309"/>
                </a:cubicBezTo>
                <a:cubicBezTo>
                  <a:pt x="1812" y="308"/>
                  <a:pt x="1812" y="306"/>
                  <a:pt x="1814" y="305"/>
                </a:cubicBezTo>
                <a:cubicBezTo>
                  <a:pt x="1816" y="305"/>
                  <a:pt x="1819" y="306"/>
                  <a:pt x="1822" y="305"/>
                </a:cubicBezTo>
                <a:cubicBezTo>
                  <a:pt x="1819" y="296"/>
                  <a:pt x="1832" y="304"/>
                  <a:pt x="1834" y="299"/>
                </a:cubicBezTo>
                <a:cubicBezTo>
                  <a:pt x="1832" y="299"/>
                  <a:pt x="1833" y="297"/>
                  <a:pt x="1834" y="296"/>
                </a:cubicBezTo>
                <a:cubicBezTo>
                  <a:pt x="1831" y="296"/>
                  <a:pt x="1832" y="292"/>
                  <a:pt x="1832" y="290"/>
                </a:cubicBezTo>
                <a:cubicBezTo>
                  <a:pt x="1835" y="290"/>
                  <a:pt x="1834" y="287"/>
                  <a:pt x="1836" y="286"/>
                </a:cubicBezTo>
                <a:cubicBezTo>
                  <a:pt x="1840" y="284"/>
                  <a:pt x="1848" y="288"/>
                  <a:pt x="1852" y="283"/>
                </a:cubicBezTo>
                <a:cubicBezTo>
                  <a:pt x="1848" y="284"/>
                  <a:pt x="1846" y="282"/>
                  <a:pt x="1843" y="282"/>
                </a:cubicBezTo>
                <a:cubicBezTo>
                  <a:pt x="1843" y="282"/>
                  <a:pt x="1842" y="283"/>
                  <a:pt x="1841" y="283"/>
                </a:cubicBezTo>
                <a:cubicBezTo>
                  <a:pt x="1840" y="283"/>
                  <a:pt x="1840" y="281"/>
                  <a:pt x="1838" y="282"/>
                </a:cubicBezTo>
                <a:cubicBezTo>
                  <a:pt x="1837" y="282"/>
                  <a:pt x="1838" y="287"/>
                  <a:pt x="1834" y="285"/>
                </a:cubicBezTo>
                <a:cubicBezTo>
                  <a:pt x="1834" y="282"/>
                  <a:pt x="1834" y="282"/>
                  <a:pt x="1831" y="282"/>
                </a:cubicBezTo>
                <a:cubicBezTo>
                  <a:pt x="1824" y="281"/>
                  <a:pt x="1811" y="282"/>
                  <a:pt x="1803" y="282"/>
                </a:cubicBezTo>
                <a:cubicBezTo>
                  <a:pt x="1803" y="284"/>
                  <a:pt x="1803" y="286"/>
                  <a:pt x="1801" y="286"/>
                </a:cubicBezTo>
                <a:cubicBezTo>
                  <a:pt x="1799" y="283"/>
                  <a:pt x="1793" y="283"/>
                  <a:pt x="1792" y="279"/>
                </a:cubicBezTo>
                <a:cubicBezTo>
                  <a:pt x="1797" y="277"/>
                  <a:pt x="1799" y="280"/>
                  <a:pt x="1802" y="277"/>
                </a:cubicBezTo>
                <a:cubicBezTo>
                  <a:pt x="1797" y="273"/>
                  <a:pt x="1789" y="281"/>
                  <a:pt x="1787" y="274"/>
                </a:cubicBezTo>
                <a:cubicBezTo>
                  <a:pt x="1787" y="271"/>
                  <a:pt x="1792" y="273"/>
                  <a:pt x="1792" y="269"/>
                </a:cubicBezTo>
                <a:cubicBezTo>
                  <a:pt x="1791" y="269"/>
                  <a:pt x="1790" y="268"/>
                  <a:pt x="1792" y="267"/>
                </a:cubicBezTo>
                <a:cubicBezTo>
                  <a:pt x="1791" y="263"/>
                  <a:pt x="1791" y="264"/>
                  <a:pt x="1792" y="259"/>
                </a:cubicBezTo>
                <a:cubicBezTo>
                  <a:pt x="1799" y="261"/>
                  <a:pt x="1799" y="257"/>
                  <a:pt x="1801" y="256"/>
                </a:cubicBezTo>
                <a:cubicBezTo>
                  <a:pt x="1804" y="255"/>
                  <a:pt x="1808" y="257"/>
                  <a:pt x="1809" y="253"/>
                </a:cubicBezTo>
                <a:cubicBezTo>
                  <a:pt x="1804" y="254"/>
                  <a:pt x="1806" y="254"/>
                  <a:pt x="1801" y="253"/>
                </a:cubicBezTo>
                <a:cubicBezTo>
                  <a:pt x="1800" y="255"/>
                  <a:pt x="1798" y="255"/>
                  <a:pt x="1796" y="255"/>
                </a:cubicBezTo>
                <a:cubicBezTo>
                  <a:pt x="1796" y="256"/>
                  <a:pt x="1793" y="257"/>
                  <a:pt x="1792" y="255"/>
                </a:cubicBezTo>
                <a:cubicBezTo>
                  <a:pt x="1793" y="253"/>
                  <a:pt x="1795" y="253"/>
                  <a:pt x="1796" y="252"/>
                </a:cubicBezTo>
                <a:cubicBezTo>
                  <a:pt x="1793" y="252"/>
                  <a:pt x="1790" y="253"/>
                  <a:pt x="1789" y="255"/>
                </a:cubicBezTo>
                <a:cubicBezTo>
                  <a:pt x="1791" y="255"/>
                  <a:pt x="1793" y="257"/>
                  <a:pt x="1791" y="258"/>
                </a:cubicBezTo>
                <a:cubicBezTo>
                  <a:pt x="1788" y="258"/>
                  <a:pt x="1785" y="257"/>
                  <a:pt x="1784" y="255"/>
                </a:cubicBezTo>
                <a:cubicBezTo>
                  <a:pt x="1787" y="254"/>
                  <a:pt x="1788" y="252"/>
                  <a:pt x="1789" y="250"/>
                </a:cubicBezTo>
                <a:cubicBezTo>
                  <a:pt x="1787" y="250"/>
                  <a:pt x="1783" y="251"/>
                  <a:pt x="1783" y="248"/>
                </a:cubicBezTo>
                <a:cubicBezTo>
                  <a:pt x="1787" y="248"/>
                  <a:pt x="1791" y="245"/>
                  <a:pt x="1794" y="247"/>
                </a:cubicBezTo>
                <a:cubicBezTo>
                  <a:pt x="1795" y="247"/>
                  <a:pt x="1794" y="252"/>
                  <a:pt x="1798" y="250"/>
                </a:cubicBezTo>
                <a:cubicBezTo>
                  <a:pt x="1805" y="250"/>
                  <a:pt x="1807" y="246"/>
                  <a:pt x="1814" y="247"/>
                </a:cubicBezTo>
                <a:cubicBezTo>
                  <a:pt x="1814" y="249"/>
                  <a:pt x="1811" y="249"/>
                  <a:pt x="1811" y="252"/>
                </a:cubicBezTo>
                <a:cubicBezTo>
                  <a:pt x="1817" y="253"/>
                  <a:pt x="1814" y="246"/>
                  <a:pt x="1818" y="245"/>
                </a:cubicBezTo>
                <a:cubicBezTo>
                  <a:pt x="1817" y="249"/>
                  <a:pt x="1823" y="246"/>
                  <a:pt x="1826" y="247"/>
                </a:cubicBezTo>
                <a:cubicBezTo>
                  <a:pt x="1829" y="244"/>
                  <a:pt x="1837" y="246"/>
                  <a:pt x="1842" y="245"/>
                </a:cubicBezTo>
                <a:cubicBezTo>
                  <a:pt x="1842" y="248"/>
                  <a:pt x="1842" y="250"/>
                  <a:pt x="1844" y="252"/>
                </a:cubicBezTo>
                <a:cubicBezTo>
                  <a:pt x="1837" y="253"/>
                  <a:pt x="1843" y="257"/>
                  <a:pt x="1840" y="259"/>
                </a:cubicBezTo>
                <a:cubicBezTo>
                  <a:pt x="1841" y="261"/>
                  <a:pt x="1842" y="263"/>
                  <a:pt x="1843" y="264"/>
                </a:cubicBezTo>
                <a:cubicBezTo>
                  <a:pt x="1844" y="262"/>
                  <a:pt x="1843" y="258"/>
                  <a:pt x="1845" y="258"/>
                </a:cubicBezTo>
                <a:cubicBezTo>
                  <a:pt x="1848" y="258"/>
                  <a:pt x="1852" y="258"/>
                  <a:pt x="1855" y="258"/>
                </a:cubicBezTo>
                <a:cubicBezTo>
                  <a:pt x="1855" y="256"/>
                  <a:pt x="1854" y="256"/>
                  <a:pt x="1853" y="255"/>
                </a:cubicBezTo>
                <a:cubicBezTo>
                  <a:pt x="1854" y="255"/>
                  <a:pt x="1855" y="253"/>
                  <a:pt x="1853" y="253"/>
                </a:cubicBezTo>
                <a:cubicBezTo>
                  <a:pt x="1853" y="255"/>
                  <a:pt x="1845" y="259"/>
                  <a:pt x="1844" y="255"/>
                </a:cubicBezTo>
                <a:cubicBezTo>
                  <a:pt x="1850" y="255"/>
                  <a:pt x="1843" y="251"/>
                  <a:pt x="1845" y="247"/>
                </a:cubicBezTo>
                <a:cubicBezTo>
                  <a:pt x="1854" y="246"/>
                  <a:pt x="1859" y="246"/>
                  <a:pt x="1864" y="247"/>
                </a:cubicBezTo>
                <a:cubicBezTo>
                  <a:pt x="1864" y="247"/>
                  <a:pt x="1866" y="247"/>
                  <a:pt x="1867" y="247"/>
                </a:cubicBezTo>
                <a:cubicBezTo>
                  <a:pt x="1867" y="247"/>
                  <a:pt x="1869" y="245"/>
                  <a:pt x="1869" y="245"/>
                </a:cubicBezTo>
                <a:cubicBezTo>
                  <a:pt x="1871" y="245"/>
                  <a:pt x="1871" y="248"/>
                  <a:pt x="1873" y="247"/>
                </a:cubicBezTo>
                <a:cubicBezTo>
                  <a:pt x="1873" y="247"/>
                  <a:pt x="1875" y="245"/>
                  <a:pt x="1875" y="245"/>
                </a:cubicBezTo>
                <a:cubicBezTo>
                  <a:pt x="1877" y="244"/>
                  <a:pt x="1878" y="244"/>
                  <a:pt x="1879" y="242"/>
                </a:cubicBezTo>
                <a:cubicBezTo>
                  <a:pt x="1866" y="241"/>
                  <a:pt x="1852" y="245"/>
                  <a:pt x="1839" y="244"/>
                </a:cubicBezTo>
                <a:cubicBezTo>
                  <a:pt x="1833" y="243"/>
                  <a:pt x="1836" y="243"/>
                  <a:pt x="1832" y="244"/>
                </a:cubicBezTo>
                <a:cubicBezTo>
                  <a:pt x="1831" y="244"/>
                  <a:pt x="1830" y="244"/>
                  <a:pt x="1829" y="244"/>
                </a:cubicBezTo>
                <a:cubicBezTo>
                  <a:pt x="1817" y="244"/>
                  <a:pt x="1802" y="244"/>
                  <a:pt x="1794" y="245"/>
                </a:cubicBezTo>
                <a:cubicBezTo>
                  <a:pt x="1792" y="246"/>
                  <a:pt x="1790" y="245"/>
                  <a:pt x="1788" y="245"/>
                </a:cubicBezTo>
                <a:cubicBezTo>
                  <a:pt x="1782" y="246"/>
                  <a:pt x="1783" y="247"/>
                  <a:pt x="1781" y="245"/>
                </a:cubicBezTo>
                <a:cubicBezTo>
                  <a:pt x="1781" y="245"/>
                  <a:pt x="1778" y="245"/>
                  <a:pt x="1778" y="245"/>
                </a:cubicBezTo>
                <a:cubicBezTo>
                  <a:pt x="1769" y="244"/>
                  <a:pt x="1761" y="247"/>
                  <a:pt x="1757" y="247"/>
                </a:cubicBezTo>
                <a:cubicBezTo>
                  <a:pt x="1748" y="247"/>
                  <a:pt x="1739" y="246"/>
                  <a:pt x="1730" y="247"/>
                </a:cubicBezTo>
                <a:cubicBezTo>
                  <a:pt x="1728" y="247"/>
                  <a:pt x="1728" y="248"/>
                  <a:pt x="1725" y="248"/>
                </a:cubicBezTo>
                <a:cubicBezTo>
                  <a:pt x="1723" y="248"/>
                  <a:pt x="1723" y="247"/>
                  <a:pt x="1720" y="247"/>
                </a:cubicBezTo>
                <a:cubicBezTo>
                  <a:pt x="1718" y="247"/>
                  <a:pt x="1718" y="248"/>
                  <a:pt x="1715" y="248"/>
                </a:cubicBezTo>
                <a:cubicBezTo>
                  <a:pt x="1702" y="250"/>
                  <a:pt x="1684" y="249"/>
                  <a:pt x="1676" y="250"/>
                </a:cubicBezTo>
                <a:cubicBezTo>
                  <a:pt x="1673" y="250"/>
                  <a:pt x="1668" y="250"/>
                  <a:pt x="1666" y="250"/>
                </a:cubicBezTo>
                <a:cubicBezTo>
                  <a:pt x="1661" y="249"/>
                  <a:pt x="1663" y="249"/>
                  <a:pt x="1658" y="250"/>
                </a:cubicBezTo>
                <a:cubicBezTo>
                  <a:pt x="1653" y="250"/>
                  <a:pt x="1647" y="249"/>
                  <a:pt x="1643" y="250"/>
                </a:cubicBezTo>
                <a:cubicBezTo>
                  <a:pt x="1640" y="250"/>
                  <a:pt x="1639" y="251"/>
                  <a:pt x="1638" y="250"/>
                </a:cubicBezTo>
                <a:cubicBezTo>
                  <a:pt x="1636" y="248"/>
                  <a:pt x="1631" y="251"/>
                  <a:pt x="1630" y="252"/>
                </a:cubicBezTo>
                <a:cubicBezTo>
                  <a:pt x="1618" y="253"/>
                  <a:pt x="1604" y="251"/>
                  <a:pt x="1598" y="250"/>
                </a:cubicBezTo>
                <a:cubicBezTo>
                  <a:pt x="1590" y="249"/>
                  <a:pt x="1587" y="248"/>
                  <a:pt x="1582" y="250"/>
                </a:cubicBezTo>
                <a:cubicBezTo>
                  <a:pt x="1578" y="251"/>
                  <a:pt x="1564" y="254"/>
                  <a:pt x="1562" y="250"/>
                </a:cubicBezTo>
                <a:cubicBezTo>
                  <a:pt x="1562" y="248"/>
                  <a:pt x="1562" y="247"/>
                  <a:pt x="1562" y="245"/>
                </a:cubicBezTo>
                <a:cubicBezTo>
                  <a:pt x="1565" y="245"/>
                  <a:pt x="1567" y="245"/>
                  <a:pt x="1569" y="244"/>
                </a:cubicBezTo>
                <a:cubicBezTo>
                  <a:pt x="1573" y="242"/>
                  <a:pt x="1577" y="245"/>
                  <a:pt x="1580" y="245"/>
                </a:cubicBezTo>
                <a:cubicBezTo>
                  <a:pt x="1583" y="245"/>
                  <a:pt x="1585" y="243"/>
                  <a:pt x="1587" y="244"/>
                </a:cubicBezTo>
                <a:cubicBezTo>
                  <a:pt x="1588" y="244"/>
                  <a:pt x="1587" y="248"/>
                  <a:pt x="1589" y="247"/>
                </a:cubicBezTo>
                <a:cubicBezTo>
                  <a:pt x="1589" y="244"/>
                  <a:pt x="1593" y="245"/>
                  <a:pt x="1595" y="245"/>
                </a:cubicBezTo>
                <a:cubicBezTo>
                  <a:pt x="1602" y="245"/>
                  <a:pt x="1605" y="244"/>
                  <a:pt x="1608" y="244"/>
                </a:cubicBezTo>
                <a:cubicBezTo>
                  <a:pt x="1611" y="243"/>
                  <a:pt x="1614" y="244"/>
                  <a:pt x="1617" y="244"/>
                </a:cubicBezTo>
                <a:cubicBezTo>
                  <a:pt x="1620" y="243"/>
                  <a:pt x="1619" y="241"/>
                  <a:pt x="1623" y="240"/>
                </a:cubicBezTo>
                <a:cubicBezTo>
                  <a:pt x="1625" y="240"/>
                  <a:pt x="1627" y="242"/>
                  <a:pt x="1630" y="242"/>
                </a:cubicBezTo>
                <a:cubicBezTo>
                  <a:pt x="1630" y="242"/>
                  <a:pt x="1630" y="241"/>
                  <a:pt x="1630" y="240"/>
                </a:cubicBezTo>
                <a:cubicBezTo>
                  <a:pt x="1630" y="240"/>
                  <a:pt x="1633" y="241"/>
                  <a:pt x="1633" y="240"/>
                </a:cubicBezTo>
                <a:cubicBezTo>
                  <a:pt x="1636" y="239"/>
                  <a:pt x="1636" y="237"/>
                  <a:pt x="1640" y="237"/>
                </a:cubicBezTo>
                <a:cubicBezTo>
                  <a:pt x="1641" y="240"/>
                  <a:pt x="1646" y="240"/>
                  <a:pt x="1646" y="244"/>
                </a:cubicBezTo>
                <a:cubicBezTo>
                  <a:pt x="1652" y="242"/>
                  <a:pt x="1650" y="243"/>
                  <a:pt x="1656" y="244"/>
                </a:cubicBezTo>
                <a:cubicBezTo>
                  <a:pt x="1660" y="243"/>
                  <a:pt x="1660" y="238"/>
                  <a:pt x="1666" y="239"/>
                </a:cubicBezTo>
                <a:cubicBezTo>
                  <a:pt x="1666" y="237"/>
                  <a:pt x="1667" y="235"/>
                  <a:pt x="1670" y="236"/>
                </a:cubicBezTo>
                <a:cubicBezTo>
                  <a:pt x="1673" y="236"/>
                  <a:pt x="1672" y="241"/>
                  <a:pt x="1678" y="240"/>
                </a:cubicBezTo>
                <a:cubicBezTo>
                  <a:pt x="1683" y="235"/>
                  <a:pt x="1687" y="240"/>
                  <a:pt x="1696" y="239"/>
                </a:cubicBezTo>
                <a:cubicBezTo>
                  <a:pt x="1696" y="234"/>
                  <a:pt x="1701" y="235"/>
                  <a:pt x="1703" y="233"/>
                </a:cubicBezTo>
                <a:cubicBezTo>
                  <a:pt x="1706" y="233"/>
                  <a:pt x="1709" y="233"/>
                  <a:pt x="1712" y="233"/>
                </a:cubicBezTo>
                <a:cubicBezTo>
                  <a:pt x="1716" y="230"/>
                  <a:pt x="1709" y="228"/>
                  <a:pt x="1716" y="228"/>
                </a:cubicBezTo>
                <a:cubicBezTo>
                  <a:pt x="1718" y="231"/>
                  <a:pt x="1722" y="234"/>
                  <a:pt x="1729" y="233"/>
                </a:cubicBezTo>
                <a:cubicBezTo>
                  <a:pt x="1729" y="234"/>
                  <a:pt x="1728" y="234"/>
                  <a:pt x="1727" y="236"/>
                </a:cubicBezTo>
                <a:cubicBezTo>
                  <a:pt x="1729" y="236"/>
                  <a:pt x="1729" y="237"/>
                  <a:pt x="1730" y="237"/>
                </a:cubicBezTo>
                <a:cubicBezTo>
                  <a:pt x="1733" y="231"/>
                  <a:pt x="1741" y="236"/>
                  <a:pt x="1744" y="236"/>
                </a:cubicBezTo>
                <a:cubicBezTo>
                  <a:pt x="1746" y="235"/>
                  <a:pt x="1748" y="233"/>
                  <a:pt x="1750" y="233"/>
                </a:cubicBezTo>
                <a:cubicBezTo>
                  <a:pt x="1753" y="232"/>
                  <a:pt x="1756" y="233"/>
                  <a:pt x="1759" y="233"/>
                </a:cubicBezTo>
                <a:cubicBezTo>
                  <a:pt x="1759" y="233"/>
                  <a:pt x="1759" y="231"/>
                  <a:pt x="1760" y="231"/>
                </a:cubicBezTo>
                <a:cubicBezTo>
                  <a:pt x="1761" y="231"/>
                  <a:pt x="1763" y="231"/>
                  <a:pt x="1764" y="231"/>
                </a:cubicBezTo>
                <a:cubicBezTo>
                  <a:pt x="1769" y="230"/>
                  <a:pt x="1768" y="230"/>
                  <a:pt x="1770" y="233"/>
                </a:cubicBezTo>
                <a:cubicBezTo>
                  <a:pt x="1774" y="225"/>
                  <a:pt x="1789" y="228"/>
                  <a:pt x="1800" y="228"/>
                </a:cubicBezTo>
                <a:cubicBezTo>
                  <a:pt x="1800" y="230"/>
                  <a:pt x="1800" y="232"/>
                  <a:pt x="1803" y="231"/>
                </a:cubicBezTo>
                <a:cubicBezTo>
                  <a:pt x="1811" y="233"/>
                  <a:pt x="1810" y="226"/>
                  <a:pt x="1817" y="226"/>
                </a:cubicBezTo>
                <a:cubicBezTo>
                  <a:pt x="1824" y="228"/>
                  <a:pt x="1833" y="225"/>
                  <a:pt x="1840" y="225"/>
                </a:cubicBezTo>
                <a:cubicBezTo>
                  <a:pt x="1842" y="225"/>
                  <a:pt x="1842" y="226"/>
                  <a:pt x="1845" y="226"/>
                </a:cubicBezTo>
                <a:cubicBezTo>
                  <a:pt x="1854" y="227"/>
                  <a:pt x="1859" y="224"/>
                  <a:pt x="1866" y="223"/>
                </a:cubicBezTo>
                <a:cubicBezTo>
                  <a:pt x="1869" y="223"/>
                  <a:pt x="1871" y="223"/>
                  <a:pt x="1873" y="221"/>
                </a:cubicBezTo>
                <a:cubicBezTo>
                  <a:pt x="1873" y="221"/>
                  <a:pt x="1875" y="222"/>
                  <a:pt x="1876" y="221"/>
                </a:cubicBezTo>
                <a:cubicBezTo>
                  <a:pt x="1879" y="220"/>
                  <a:pt x="1881" y="220"/>
                  <a:pt x="1883" y="221"/>
                </a:cubicBezTo>
                <a:cubicBezTo>
                  <a:pt x="1884" y="216"/>
                  <a:pt x="1877" y="218"/>
                  <a:pt x="1874" y="218"/>
                </a:cubicBezTo>
                <a:cubicBezTo>
                  <a:pt x="1872" y="218"/>
                  <a:pt x="1865" y="218"/>
                  <a:pt x="1863" y="218"/>
                </a:cubicBezTo>
                <a:cubicBezTo>
                  <a:pt x="1858" y="220"/>
                  <a:pt x="1861" y="223"/>
                  <a:pt x="1858" y="220"/>
                </a:cubicBezTo>
                <a:cubicBezTo>
                  <a:pt x="1857" y="219"/>
                  <a:pt x="1855" y="219"/>
                  <a:pt x="1853" y="218"/>
                </a:cubicBezTo>
                <a:cubicBezTo>
                  <a:pt x="1850" y="218"/>
                  <a:pt x="1844" y="218"/>
                  <a:pt x="1840" y="218"/>
                </a:cubicBezTo>
                <a:cubicBezTo>
                  <a:pt x="1838" y="219"/>
                  <a:pt x="1838" y="220"/>
                  <a:pt x="1836" y="220"/>
                </a:cubicBezTo>
                <a:cubicBezTo>
                  <a:pt x="1834" y="220"/>
                  <a:pt x="1834" y="218"/>
                  <a:pt x="1830" y="218"/>
                </a:cubicBezTo>
                <a:cubicBezTo>
                  <a:pt x="1827" y="219"/>
                  <a:pt x="1825" y="222"/>
                  <a:pt x="1822" y="221"/>
                </a:cubicBezTo>
                <a:cubicBezTo>
                  <a:pt x="1820" y="219"/>
                  <a:pt x="1816" y="219"/>
                  <a:pt x="1813" y="218"/>
                </a:cubicBezTo>
                <a:cubicBezTo>
                  <a:pt x="1811" y="218"/>
                  <a:pt x="1812" y="220"/>
                  <a:pt x="1810" y="218"/>
                </a:cubicBezTo>
                <a:cubicBezTo>
                  <a:pt x="1810" y="218"/>
                  <a:pt x="1807" y="218"/>
                  <a:pt x="1807" y="218"/>
                </a:cubicBezTo>
                <a:cubicBezTo>
                  <a:pt x="1797" y="217"/>
                  <a:pt x="1788" y="220"/>
                  <a:pt x="1782" y="220"/>
                </a:cubicBezTo>
                <a:cubicBezTo>
                  <a:pt x="1783" y="217"/>
                  <a:pt x="1780" y="216"/>
                  <a:pt x="1781" y="214"/>
                </a:cubicBezTo>
                <a:cubicBezTo>
                  <a:pt x="1786" y="213"/>
                  <a:pt x="1787" y="209"/>
                  <a:pt x="1794" y="210"/>
                </a:cubicBezTo>
                <a:cubicBezTo>
                  <a:pt x="1796" y="210"/>
                  <a:pt x="1795" y="213"/>
                  <a:pt x="1797" y="214"/>
                </a:cubicBezTo>
                <a:cubicBezTo>
                  <a:pt x="1799" y="213"/>
                  <a:pt x="1801" y="212"/>
                  <a:pt x="1802" y="210"/>
                </a:cubicBezTo>
                <a:cubicBezTo>
                  <a:pt x="1793" y="211"/>
                  <a:pt x="1802" y="207"/>
                  <a:pt x="1802" y="204"/>
                </a:cubicBezTo>
                <a:cubicBezTo>
                  <a:pt x="1799" y="201"/>
                  <a:pt x="1790" y="204"/>
                  <a:pt x="1788" y="201"/>
                </a:cubicBezTo>
                <a:cubicBezTo>
                  <a:pt x="1788" y="199"/>
                  <a:pt x="1791" y="199"/>
                  <a:pt x="1793" y="198"/>
                </a:cubicBezTo>
                <a:cubicBezTo>
                  <a:pt x="1802" y="201"/>
                  <a:pt x="1808" y="197"/>
                  <a:pt x="1819" y="198"/>
                </a:cubicBezTo>
                <a:cubicBezTo>
                  <a:pt x="1819" y="201"/>
                  <a:pt x="1820" y="203"/>
                  <a:pt x="1824" y="202"/>
                </a:cubicBezTo>
                <a:cubicBezTo>
                  <a:pt x="1826" y="202"/>
                  <a:pt x="1826" y="200"/>
                  <a:pt x="1827" y="199"/>
                </a:cubicBezTo>
                <a:cubicBezTo>
                  <a:pt x="1833" y="197"/>
                  <a:pt x="1841" y="198"/>
                  <a:pt x="1849" y="198"/>
                </a:cubicBezTo>
                <a:cubicBezTo>
                  <a:pt x="1851" y="197"/>
                  <a:pt x="1852" y="196"/>
                  <a:pt x="1855" y="196"/>
                </a:cubicBezTo>
                <a:cubicBezTo>
                  <a:pt x="1859" y="196"/>
                  <a:pt x="1859" y="198"/>
                  <a:pt x="1862" y="198"/>
                </a:cubicBezTo>
                <a:cubicBezTo>
                  <a:pt x="1864" y="198"/>
                  <a:pt x="1865" y="196"/>
                  <a:pt x="1867" y="196"/>
                </a:cubicBezTo>
                <a:cubicBezTo>
                  <a:pt x="1871" y="196"/>
                  <a:pt x="1876" y="198"/>
                  <a:pt x="1879" y="194"/>
                </a:cubicBezTo>
                <a:cubicBezTo>
                  <a:pt x="1877" y="194"/>
                  <a:pt x="1875" y="192"/>
                  <a:pt x="1877" y="191"/>
                </a:cubicBezTo>
                <a:cubicBezTo>
                  <a:pt x="1878" y="191"/>
                  <a:pt x="1880" y="191"/>
                  <a:pt x="1880" y="190"/>
                </a:cubicBezTo>
                <a:cubicBezTo>
                  <a:pt x="1861" y="186"/>
                  <a:pt x="1827" y="190"/>
                  <a:pt x="1813" y="187"/>
                </a:cubicBezTo>
                <a:cubicBezTo>
                  <a:pt x="1811" y="191"/>
                  <a:pt x="1796" y="192"/>
                  <a:pt x="1795" y="187"/>
                </a:cubicBezTo>
                <a:cubicBezTo>
                  <a:pt x="1796" y="184"/>
                  <a:pt x="1798" y="182"/>
                  <a:pt x="1800" y="180"/>
                </a:cubicBezTo>
                <a:cubicBezTo>
                  <a:pt x="1808" y="177"/>
                  <a:pt x="1821" y="179"/>
                  <a:pt x="1825" y="180"/>
                </a:cubicBezTo>
                <a:cubicBezTo>
                  <a:pt x="1825" y="177"/>
                  <a:pt x="1823" y="177"/>
                  <a:pt x="1822" y="175"/>
                </a:cubicBezTo>
                <a:cubicBezTo>
                  <a:pt x="1826" y="177"/>
                  <a:pt x="1830" y="171"/>
                  <a:pt x="1831" y="175"/>
                </a:cubicBezTo>
                <a:cubicBezTo>
                  <a:pt x="1829" y="175"/>
                  <a:pt x="1827" y="177"/>
                  <a:pt x="1826" y="179"/>
                </a:cubicBezTo>
                <a:cubicBezTo>
                  <a:pt x="1830" y="180"/>
                  <a:pt x="1834" y="179"/>
                  <a:pt x="1838" y="179"/>
                </a:cubicBezTo>
                <a:cubicBezTo>
                  <a:pt x="1841" y="179"/>
                  <a:pt x="1841" y="180"/>
                  <a:pt x="1843" y="179"/>
                </a:cubicBezTo>
                <a:cubicBezTo>
                  <a:pt x="1843" y="178"/>
                  <a:pt x="1846" y="179"/>
                  <a:pt x="1846" y="179"/>
                </a:cubicBezTo>
                <a:cubicBezTo>
                  <a:pt x="1862" y="177"/>
                  <a:pt x="1877" y="180"/>
                  <a:pt x="1891" y="179"/>
                </a:cubicBezTo>
                <a:cubicBezTo>
                  <a:pt x="1892" y="178"/>
                  <a:pt x="1893" y="177"/>
                  <a:pt x="1894" y="177"/>
                </a:cubicBezTo>
                <a:cubicBezTo>
                  <a:pt x="1896" y="177"/>
                  <a:pt x="1897" y="179"/>
                  <a:pt x="1901" y="179"/>
                </a:cubicBezTo>
                <a:cubicBezTo>
                  <a:pt x="1903" y="179"/>
                  <a:pt x="1903" y="177"/>
                  <a:pt x="1906" y="177"/>
                </a:cubicBezTo>
                <a:cubicBezTo>
                  <a:pt x="1912" y="176"/>
                  <a:pt x="1920" y="178"/>
                  <a:pt x="1926" y="177"/>
                </a:cubicBezTo>
                <a:cubicBezTo>
                  <a:pt x="1928" y="171"/>
                  <a:pt x="1918" y="176"/>
                  <a:pt x="1919" y="172"/>
                </a:cubicBezTo>
                <a:cubicBezTo>
                  <a:pt x="1929" y="172"/>
                  <a:pt x="1913" y="167"/>
                  <a:pt x="1909" y="168"/>
                </a:cubicBezTo>
                <a:cubicBezTo>
                  <a:pt x="1907" y="168"/>
                  <a:pt x="1901" y="169"/>
                  <a:pt x="1903" y="172"/>
                </a:cubicBezTo>
                <a:cubicBezTo>
                  <a:pt x="1908" y="172"/>
                  <a:pt x="1914" y="172"/>
                  <a:pt x="1916" y="175"/>
                </a:cubicBezTo>
                <a:cubicBezTo>
                  <a:pt x="1903" y="175"/>
                  <a:pt x="1897" y="176"/>
                  <a:pt x="1883" y="175"/>
                </a:cubicBezTo>
                <a:cubicBezTo>
                  <a:pt x="1882" y="173"/>
                  <a:pt x="1879" y="174"/>
                  <a:pt x="1878" y="172"/>
                </a:cubicBezTo>
                <a:cubicBezTo>
                  <a:pt x="1877" y="175"/>
                  <a:pt x="1880" y="175"/>
                  <a:pt x="1881" y="177"/>
                </a:cubicBezTo>
                <a:cubicBezTo>
                  <a:pt x="1877" y="178"/>
                  <a:pt x="1876" y="175"/>
                  <a:pt x="1873" y="175"/>
                </a:cubicBezTo>
                <a:cubicBezTo>
                  <a:pt x="1870" y="176"/>
                  <a:pt x="1869" y="178"/>
                  <a:pt x="1866" y="177"/>
                </a:cubicBezTo>
                <a:cubicBezTo>
                  <a:pt x="1864" y="177"/>
                  <a:pt x="1865" y="173"/>
                  <a:pt x="1861" y="174"/>
                </a:cubicBezTo>
                <a:cubicBezTo>
                  <a:pt x="1861" y="174"/>
                  <a:pt x="1861" y="178"/>
                  <a:pt x="1859" y="177"/>
                </a:cubicBezTo>
                <a:cubicBezTo>
                  <a:pt x="1857" y="173"/>
                  <a:pt x="1864" y="171"/>
                  <a:pt x="1860" y="171"/>
                </a:cubicBezTo>
                <a:cubicBezTo>
                  <a:pt x="1860" y="173"/>
                  <a:pt x="1856" y="171"/>
                  <a:pt x="1853" y="171"/>
                </a:cubicBezTo>
                <a:cubicBezTo>
                  <a:pt x="1850" y="171"/>
                  <a:pt x="1846" y="171"/>
                  <a:pt x="1843" y="171"/>
                </a:cubicBezTo>
                <a:cubicBezTo>
                  <a:pt x="1844" y="167"/>
                  <a:pt x="1843" y="165"/>
                  <a:pt x="1840" y="164"/>
                </a:cubicBezTo>
                <a:cubicBezTo>
                  <a:pt x="1840" y="166"/>
                  <a:pt x="1837" y="166"/>
                  <a:pt x="1835" y="166"/>
                </a:cubicBezTo>
                <a:cubicBezTo>
                  <a:pt x="1835" y="169"/>
                  <a:pt x="1834" y="170"/>
                  <a:pt x="1832" y="171"/>
                </a:cubicBezTo>
                <a:cubicBezTo>
                  <a:pt x="1828" y="171"/>
                  <a:pt x="1825" y="173"/>
                  <a:pt x="1820" y="172"/>
                </a:cubicBezTo>
                <a:cubicBezTo>
                  <a:pt x="1819" y="169"/>
                  <a:pt x="1820" y="165"/>
                  <a:pt x="1815" y="166"/>
                </a:cubicBezTo>
                <a:cubicBezTo>
                  <a:pt x="1812" y="165"/>
                  <a:pt x="1812" y="168"/>
                  <a:pt x="1810" y="169"/>
                </a:cubicBezTo>
                <a:cubicBezTo>
                  <a:pt x="1813" y="160"/>
                  <a:pt x="1803" y="170"/>
                  <a:pt x="1802" y="163"/>
                </a:cubicBezTo>
                <a:cubicBezTo>
                  <a:pt x="1811" y="160"/>
                  <a:pt x="1820" y="165"/>
                  <a:pt x="1827" y="156"/>
                </a:cubicBezTo>
                <a:cubicBezTo>
                  <a:pt x="1821" y="157"/>
                  <a:pt x="1827" y="155"/>
                  <a:pt x="1826" y="152"/>
                </a:cubicBezTo>
                <a:cubicBezTo>
                  <a:pt x="1828" y="152"/>
                  <a:pt x="1831" y="152"/>
                  <a:pt x="1834" y="152"/>
                </a:cubicBezTo>
                <a:cubicBezTo>
                  <a:pt x="1832" y="157"/>
                  <a:pt x="1836" y="156"/>
                  <a:pt x="1837" y="158"/>
                </a:cubicBezTo>
                <a:cubicBezTo>
                  <a:pt x="1842" y="157"/>
                  <a:pt x="1848" y="157"/>
                  <a:pt x="1849" y="155"/>
                </a:cubicBezTo>
                <a:cubicBezTo>
                  <a:pt x="1849" y="151"/>
                  <a:pt x="1859" y="154"/>
                  <a:pt x="1859" y="150"/>
                </a:cubicBezTo>
                <a:cubicBezTo>
                  <a:pt x="1847" y="150"/>
                  <a:pt x="1834" y="150"/>
                  <a:pt x="1822" y="150"/>
                </a:cubicBezTo>
                <a:cubicBezTo>
                  <a:pt x="1822" y="148"/>
                  <a:pt x="1823" y="144"/>
                  <a:pt x="1821" y="144"/>
                </a:cubicBezTo>
                <a:cubicBezTo>
                  <a:pt x="1821" y="145"/>
                  <a:pt x="1821" y="147"/>
                  <a:pt x="1819" y="147"/>
                </a:cubicBezTo>
                <a:cubicBezTo>
                  <a:pt x="1813" y="149"/>
                  <a:pt x="1813" y="145"/>
                  <a:pt x="1811" y="144"/>
                </a:cubicBezTo>
                <a:cubicBezTo>
                  <a:pt x="1811" y="144"/>
                  <a:pt x="1809" y="146"/>
                  <a:pt x="1808" y="145"/>
                </a:cubicBezTo>
                <a:cubicBezTo>
                  <a:pt x="1806" y="145"/>
                  <a:pt x="1807" y="141"/>
                  <a:pt x="1804" y="144"/>
                </a:cubicBezTo>
                <a:cubicBezTo>
                  <a:pt x="1803" y="145"/>
                  <a:pt x="1802" y="142"/>
                  <a:pt x="1803" y="142"/>
                </a:cubicBezTo>
                <a:cubicBezTo>
                  <a:pt x="1799" y="142"/>
                  <a:pt x="1794" y="143"/>
                  <a:pt x="1796" y="139"/>
                </a:cubicBezTo>
                <a:cubicBezTo>
                  <a:pt x="1780" y="140"/>
                  <a:pt x="1774" y="137"/>
                  <a:pt x="1763" y="139"/>
                </a:cubicBezTo>
                <a:cubicBezTo>
                  <a:pt x="1764" y="137"/>
                  <a:pt x="1765" y="136"/>
                  <a:pt x="1763" y="134"/>
                </a:cubicBezTo>
                <a:cubicBezTo>
                  <a:pt x="1759" y="133"/>
                  <a:pt x="1757" y="135"/>
                  <a:pt x="1753" y="136"/>
                </a:cubicBezTo>
                <a:cubicBezTo>
                  <a:pt x="1744" y="137"/>
                  <a:pt x="1734" y="134"/>
                  <a:pt x="1730" y="134"/>
                </a:cubicBezTo>
                <a:cubicBezTo>
                  <a:pt x="1727" y="134"/>
                  <a:pt x="1725" y="134"/>
                  <a:pt x="1722" y="134"/>
                </a:cubicBezTo>
                <a:cubicBezTo>
                  <a:pt x="1716" y="135"/>
                  <a:pt x="1717" y="136"/>
                  <a:pt x="1715" y="134"/>
                </a:cubicBezTo>
                <a:cubicBezTo>
                  <a:pt x="1715" y="134"/>
                  <a:pt x="1713" y="134"/>
                  <a:pt x="1712" y="134"/>
                </a:cubicBezTo>
                <a:cubicBezTo>
                  <a:pt x="1712" y="134"/>
                  <a:pt x="1712" y="133"/>
                  <a:pt x="1712" y="133"/>
                </a:cubicBezTo>
                <a:cubicBezTo>
                  <a:pt x="1710" y="130"/>
                  <a:pt x="1696" y="134"/>
                  <a:pt x="1694" y="134"/>
                </a:cubicBezTo>
                <a:cubicBezTo>
                  <a:pt x="1692" y="134"/>
                  <a:pt x="1692" y="131"/>
                  <a:pt x="1691" y="131"/>
                </a:cubicBezTo>
                <a:cubicBezTo>
                  <a:pt x="1688" y="136"/>
                  <a:pt x="1677" y="134"/>
                  <a:pt x="1676" y="129"/>
                </a:cubicBezTo>
                <a:cubicBezTo>
                  <a:pt x="1681" y="128"/>
                  <a:pt x="1690" y="131"/>
                  <a:pt x="1692" y="128"/>
                </a:cubicBezTo>
                <a:cubicBezTo>
                  <a:pt x="1690" y="127"/>
                  <a:pt x="1689" y="126"/>
                  <a:pt x="1687" y="125"/>
                </a:cubicBezTo>
                <a:cubicBezTo>
                  <a:pt x="1697" y="120"/>
                  <a:pt x="1709" y="127"/>
                  <a:pt x="1717" y="120"/>
                </a:cubicBezTo>
                <a:cubicBezTo>
                  <a:pt x="1715" y="120"/>
                  <a:pt x="1712" y="120"/>
                  <a:pt x="1709" y="120"/>
                </a:cubicBezTo>
                <a:cubicBezTo>
                  <a:pt x="1711" y="115"/>
                  <a:pt x="1707" y="116"/>
                  <a:pt x="1706" y="114"/>
                </a:cubicBezTo>
                <a:cubicBezTo>
                  <a:pt x="1700" y="116"/>
                  <a:pt x="1695" y="113"/>
                  <a:pt x="1693" y="115"/>
                </a:cubicBezTo>
                <a:cubicBezTo>
                  <a:pt x="1691" y="117"/>
                  <a:pt x="1685" y="114"/>
                  <a:pt x="1684" y="114"/>
                </a:cubicBezTo>
                <a:cubicBezTo>
                  <a:pt x="1673" y="113"/>
                  <a:pt x="1656" y="114"/>
                  <a:pt x="1650" y="115"/>
                </a:cubicBezTo>
                <a:cubicBezTo>
                  <a:pt x="1645" y="116"/>
                  <a:pt x="1641" y="115"/>
                  <a:pt x="1638" y="112"/>
                </a:cubicBezTo>
                <a:cubicBezTo>
                  <a:pt x="1641" y="107"/>
                  <a:pt x="1651" y="109"/>
                  <a:pt x="1660" y="109"/>
                </a:cubicBezTo>
                <a:cubicBezTo>
                  <a:pt x="1672" y="109"/>
                  <a:pt x="1686" y="111"/>
                  <a:pt x="1690" y="106"/>
                </a:cubicBezTo>
                <a:cubicBezTo>
                  <a:pt x="1694" y="112"/>
                  <a:pt x="1710" y="107"/>
                  <a:pt x="1714" y="107"/>
                </a:cubicBezTo>
                <a:cubicBezTo>
                  <a:pt x="1719" y="107"/>
                  <a:pt x="1734" y="106"/>
                  <a:pt x="1734" y="107"/>
                </a:cubicBezTo>
                <a:cubicBezTo>
                  <a:pt x="1737" y="110"/>
                  <a:pt x="1737" y="108"/>
                  <a:pt x="1741" y="107"/>
                </a:cubicBezTo>
                <a:cubicBezTo>
                  <a:pt x="1747" y="107"/>
                  <a:pt x="1751" y="106"/>
                  <a:pt x="1754" y="106"/>
                </a:cubicBezTo>
                <a:cubicBezTo>
                  <a:pt x="1758" y="105"/>
                  <a:pt x="1762" y="106"/>
                  <a:pt x="1766" y="106"/>
                </a:cubicBezTo>
                <a:cubicBezTo>
                  <a:pt x="1767" y="104"/>
                  <a:pt x="1769" y="102"/>
                  <a:pt x="1771" y="101"/>
                </a:cubicBezTo>
                <a:cubicBezTo>
                  <a:pt x="1773" y="101"/>
                  <a:pt x="1775" y="100"/>
                  <a:pt x="1774" y="98"/>
                </a:cubicBezTo>
                <a:cubicBezTo>
                  <a:pt x="1769" y="100"/>
                  <a:pt x="1762" y="103"/>
                  <a:pt x="1761" y="95"/>
                </a:cubicBezTo>
                <a:cubicBezTo>
                  <a:pt x="1772" y="93"/>
                  <a:pt x="1788" y="93"/>
                  <a:pt x="1794" y="91"/>
                </a:cubicBezTo>
                <a:cubicBezTo>
                  <a:pt x="1802" y="90"/>
                  <a:pt x="1814" y="89"/>
                  <a:pt x="1819" y="88"/>
                </a:cubicBezTo>
                <a:cubicBezTo>
                  <a:pt x="1824" y="88"/>
                  <a:pt x="1830" y="90"/>
                  <a:pt x="1830" y="83"/>
                </a:cubicBezTo>
                <a:cubicBezTo>
                  <a:pt x="1824" y="83"/>
                  <a:pt x="1820" y="86"/>
                  <a:pt x="1815" y="87"/>
                </a:cubicBezTo>
                <a:cubicBezTo>
                  <a:pt x="1806" y="87"/>
                  <a:pt x="1801" y="85"/>
                  <a:pt x="1796" y="85"/>
                </a:cubicBezTo>
                <a:cubicBezTo>
                  <a:pt x="1794" y="85"/>
                  <a:pt x="1794" y="86"/>
                  <a:pt x="1791" y="87"/>
                </a:cubicBezTo>
                <a:cubicBezTo>
                  <a:pt x="1789" y="87"/>
                  <a:pt x="1788" y="87"/>
                  <a:pt x="1786" y="88"/>
                </a:cubicBezTo>
                <a:cubicBezTo>
                  <a:pt x="1786" y="89"/>
                  <a:pt x="1783" y="88"/>
                  <a:pt x="1783" y="88"/>
                </a:cubicBezTo>
                <a:cubicBezTo>
                  <a:pt x="1773" y="89"/>
                  <a:pt x="1761" y="87"/>
                  <a:pt x="1750" y="88"/>
                </a:cubicBezTo>
                <a:cubicBezTo>
                  <a:pt x="1748" y="88"/>
                  <a:pt x="1747" y="89"/>
                  <a:pt x="1745" y="90"/>
                </a:cubicBezTo>
                <a:cubicBezTo>
                  <a:pt x="1733" y="91"/>
                  <a:pt x="1720" y="90"/>
                  <a:pt x="1708" y="91"/>
                </a:cubicBezTo>
                <a:cubicBezTo>
                  <a:pt x="1706" y="92"/>
                  <a:pt x="1706" y="93"/>
                  <a:pt x="1703" y="93"/>
                </a:cubicBezTo>
                <a:cubicBezTo>
                  <a:pt x="1700" y="93"/>
                  <a:pt x="1700" y="91"/>
                  <a:pt x="1697" y="91"/>
                </a:cubicBezTo>
                <a:cubicBezTo>
                  <a:pt x="1695" y="91"/>
                  <a:pt x="1694" y="93"/>
                  <a:pt x="1692" y="93"/>
                </a:cubicBezTo>
                <a:cubicBezTo>
                  <a:pt x="1682" y="94"/>
                  <a:pt x="1673" y="93"/>
                  <a:pt x="1667" y="95"/>
                </a:cubicBezTo>
                <a:cubicBezTo>
                  <a:pt x="1664" y="95"/>
                  <a:pt x="1661" y="97"/>
                  <a:pt x="1658" y="96"/>
                </a:cubicBezTo>
                <a:cubicBezTo>
                  <a:pt x="1656" y="91"/>
                  <a:pt x="1654" y="86"/>
                  <a:pt x="1659" y="83"/>
                </a:cubicBezTo>
                <a:cubicBezTo>
                  <a:pt x="1651" y="82"/>
                  <a:pt x="1644" y="85"/>
                  <a:pt x="1640" y="85"/>
                </a:cubicBezTo>
                <a:cubicBezTo>
                  <a:pt x="1638" y="85"/>
                  <a:pt x="1638" y="84"/>
                  <a:pt x="1635" y="83"/>
                </a:cubicBezTo>
                <a:cubicBezTo>
                  <a:pt x="1631" y="83"/>
                  <a:pt x="1623" y="84"/>
                  <a:pt x="1619" y="83"/>
                </a:cubicBezTo>
                <a:cubicBezTo>
                  <a:pt x="1616" y="83"/>
                  <a:pt x="1616" y="81"/>
                  <a:pt x="1614" y="80"/>
                </a:cubicBezTo>
                <a:cubicBezTo>
                  <a:pt x="1614" y="82"/>
                  <a:pt x="1613" y="81"/>
                  <a:pt x="1612" y="82"/>
                </a:cubicBezTo>
                <a:cubicBezTo>
                  <a:pt x="1609" y="83"/>
                  <a:pt x="1605" y="84"/>
                  <a:pt x="1602" y="85"/>
                </a:cubicBezTo>
                <a:cubicBezTo>
                  <a:pt x="1600" y="86"/>
                  <a:pt x="1596" y="87"/>
                  <a:pt x="1595" y="87"/>
                </a:cubicBezTo>
                <a:cubicBezTo>
                  <a:pt x="1594" y="87"/>
                  <a:pt x="1594" y="85"/>
                  <a:pt x="1592" y="85"/>
                </a:cubicBezTo>
                <a:cubicBezTo>
                  <a:pt x="1591" y="85"/>
                  <a:pt x="1591" y="84"/>
                  <a:pt x="1591" y="83"/>
                </a:cubicBezTo>
                <a:cubicBezTo>
                  <a:pt x="1588" y="83"/>
                  <a:pt x="1586" y="86"/>
                  <a:pt x="1586" y="83"/>
                </a:cubicBezTo>
                <a:cubicBezTo>
                  <a:pt x="1586" y="81"/>
                  <a:pt x="1588" y="81"/>
                  <a:pt x="1587" y="79"/>
                </a:cubicBezTo>
                <a:cubicBezTo>
                  <a:pt x="1591" y="79"/>
                  <a:pt x="1595" y="79"/>
                  <a:pt x="1596" y="76"/>
                </a:cubicBezTo>
                <a:cubicBezTo>
                  <a:pt x="1584" y="75"/>
                  <a:pt x="1573" y="72"/>
                  <a:pt x="1563" y="74"/>
                </a:cubicBezTo>
                <a:cubicBezTo>
                  <a:pt x="1560" y="74"/>
                  <a:pt x="1560" y="76"/>
                  <a:pt x="1558" y="76"/>
                </a:cubicBezTo>
                <a:cubicBezTo>
                  <a:pt x="1554" y="76"/>
                  <a:pt x="1552" y="74"/>
                  <a:pt x="1549" y="74"/>
                </a:cubicBezTo>
                <a:cubicBezTo>
                  <a:pt x="1547" y="74"/>
                  <a:pt x="1547" y="75"/>
                  <a:pt x="1544" y="76"/>
                </a:cubicBezTo>
                <a:cubicBezTo>
                  <a:pt x="1543" y="76"/>
                  <a:pt x="1541" y="76"/>
                  <a:pt x="1539" y="76"/>
                </a:cubicBezTo>
                <a:cubicBezTo>
                  <a:pt x="1534" y="75"/>
                  <a:pt x="1536" y="75"/>
                  <a:pt x="1533" y="76"/>
                </a:cubicBezTo>
                <a:cubicBezTo>
                  <a:pt x="1532" y="76"/>
                  <a:pt x="1530" y="75"/>
                  <a:pt x="1529" y="76"/>
                </a:cubicBezTo>
                <a:cubicBezTo>
                  <a:pt x="1522" y="76"/>
                  <a:pt x="1516" y="77"/>
                  <a:pt x="1513" y="77"/>
                </a:cubicBezTo>
                <a:cubicBezTo>
                  <a:pt x="1510" y="77"/>
                  <a:pt x="1507" y="77"/>
                  <a:pt x="1504" y="77"/>
                </a:cubicBezTo>
                <a:cubicBezTo>
                  <a:pt x="1503" y="77"/>
                  <a:pt x="1502" y="76"/>
                  <a:pt x="1503" y="76"/>
                </a:cubicBezTo>
                <a:cubicBezTo>
                  <a:pt x="1500" y="76"/>
                  <a:pt x="1497" y="77"/>
                  <a:pt x="1494" y="77"/>
                </a:cubicBezTo>
                <a:cubicBezTo>
                  <a:pt x="1492" y="77"/>
                  <a:pt x="1491" y="76"/>
                  <a:pt x="1488" y="76"/>
                </a:cubicBezTo>
                <a:cubicBezTo>
                  <a:pt x="1485" y="76"/>
                  <a:pt x="1484" y="77"/>
                  <a:pt x="1481" y="77"/>
                </a:cubicBezTo>
                <a:cubicBezTo>
                  <a:pt x="1473" y="78"/>
                  <a:pt x="1465" y="76"/>
                  <a:pt x="1461" y="76"/>
                </a:cubicBezTo>
                <a:cubicBezTo>
                  <a:pt x="1452" y="75"/>
                  <a:pt x="1443" y="78"/>
                  <a:pt x="1433" y="77"/>
                </a:cubicBezTo>
                <a:cubicBezTo>
                  <a:pt x="1434" y="74"/>
                  <a:pt x="1431" y="74"/>
                  <a:pt x="1430" y="72"/>
                </a:cubicBezTo>
                <a:cubicBezTo>
                  <a:pt x="1412" y="72"/>
                  <a:pt x="1405" y="73"/>
                  <a:pt x="1390" y="74"/>
                </a:cubicBezTo>
                <a:cubicBezTo>
                  <a:pt x="1390" y="71"/>
                  <a:pt x="1385" y="72"/>
                  <a:pt x="1387" y="68"/>
                </a:cubicBezTo>
                <a:cubicBezTo>
                  <a:pt x="1388" y="65"/>
                  <a:pt x="1393" y="67"/>
                  <a:pt x="1393" y="64"/>
                </a:cubicBezTo>
                <a:cubicBezTo>
                  <a:pt x="1386" y="63"/>
                  <a:pt x="1387" y="68"/>
                  <a:pt x="1382" y="68"/>
                </a:cubicBezTo>
                <a:cubicBezTo>
                  <a:pt x="1380" y="63"/>
                  <a:pt x="1372" y="61"/>
                  <a:pt x="1368" y="64"/>
                </a:cubicBezTo>
                <a:cubicBezTo>
                  <a:pt x="1368" y="63"/>
                  <a:pt x="1369" y="60"/>
                  <a:pt x="1367" y="60"/>
                </a:cubicBezTo>
                <a:cubicBezTo>
                  <a:pt x="1365" y="60"/>
                  <a:pt x="1366" y="59"/>
                  <a:pt x="1365" y="58"/>
                </a:cubicBezTo>
                <a:cubicBezTo>
                  <a:pt x="1362" y="56"/>
                  <a:pt x="1356" y="54"/>
                  <a:pt x="1355" y="58"/>
                </a:cubicBezTo>
                <a:cubicBezTo>
                  <a:pt x="1358" y="58"/>
                  <a:pt x="1361" y="58"/>
                  <a:pt x="1362" y="60"/>
                </a:cubicBezTo>
                <a:cubicBezTo>
                  <a:pt x="1358" y="59"/>
                  <a:pt x="1360" y="62"/>
                  <a:pt x="1358" y="63"/>
                </a:cubicBezTo>
                <a:cubicBezTo>
                  <a:pt x="1358" y="63"/>
                  <a:pt x="1356" y="62"/>
                  <a:pt x="1355" y="63"/>
                </a:cubicBezTo>
                <a:cubicBezTo>
                  <a:pt x="1353" y="64"/>
                  <a:pt x="1353" y="68"/>
                  <a:pt x="1348" y="68"/>
                </a:cubicBezTo>
                <a:cubicBezTo>
                  <a:pt x="1349" y="65"/>
                  <a:pt x="1353" y="66"/>
                  <a:pt x="1352" y="63"/>
                </a:cubicBezTo>
                <a:cubicBezTo>
                  <a:pt x="1349" y="62"/>
                  <a:pt x="1343" y="64"/>
                  <a:pt x="1345" y="60"/>
                </a:cubicBezTo>
                <a:cubicBezTo>
                  <a:pt x="1338" y="60"/>
                  <a:pt x="1332" y="59"/>
                  <a:pt x="1327" y="61"/>
                </a:cubicBezTo>
                <a:cubicBezTo>
                  <a:pt x="1326" y="56"/>
                  <a:pt x="1318" y="57"/>
                  <a:pt x="1312" y="57"/>
                </a:cubicBezTo>
                <a:cubicBezTo>
                  <a:pt x="1311" y="62"/>
                  <a:pt x="1318" y="59"/>
                  <a:pt x="1314" y="63"/>
                </a:cubicBezTo>
                <a:cubicBezTo>
                  <a:pt x="1308" y="62"/>
                  <a:pt x="1309" y="55"/>
                  <a:pt x="1307" y="52"/>
                </a:cubicBezTo>
                <a:cubicBezTo>
                  <a:pt x="1313" y="51"/>
                  <a:pt x="1313" y="50"/>
                  <a:pt x="1319" y="52"/>
                </a:cubicBezTo>
                <a:cubicBezTo>
                  <a:pt x="1322" y="49"/>
                  <a:pt x="1332" y="49"/>
                  <a:pt x="1334" y="47"/>
                </a:cubicBezTo>
                <a:cubicBezTo>
                  <a:pt x="1336" y="45"/>
                  <a:pt x="1342" y="44"/>
                  <a:pt x="1344" y="49"/>
                </a:cubicBezTo>
                <a:cubicBezTo>
                  <a:pt x="1338" y="49"/>
                  <a:pt x="1337" y="46"/>
                  <a:pt x="1334" y="50"/>
                </a:cubicBezTo>
                <a:cubicBezTo>
                  <a:pt x="1344" y="51"/>
                  <a:pt x="1350" y="52"/>
                  <a:pt x="1359" y="49"/>
                </a:cubicBezTo>
                <a:cubicBezTo>
                  <a:pt x="1359" y="51"/>
                  <a:pt x="1359" y="52"/>
                  <a:pt x="1360" y="50"/>
                </a:cubicBezTo>
                <a:cubicBezTo>
                  <a:pt x="1361" y="49"/>
                  <a:pt x="1362" y="52"/>
                  <a:pt x="1362" y="52"/>
                </a:cubicBezTo>
                <a:cubicBezTo>
                  <a:pt x="1365" y="52"/>
                  <a:pt x="1367" y="52"/>
                  <a:pt x="1370" y="52"/>
                </a:cubicBezTo>
                <a:cubicBezTo>
                  <a:pt x="1371" y="46"/>
                  <a:pt x="1360" y="51"/>
                  <a:pt x="1364" y="42"/>
                </a:cubicBezTo>
                <a:cubicBezTo>
                  <a:pt x="1360" y="41"/>
                  <a:pt x="1360" y="45"/>
                  <a:pt x="1359" y="45"/>
                </a:cubicBezTo>
                <a:cubicBezTo>
                  <a:pt x="1354" y="47"/>
                  <a:pt x="1344" y="46"/>
                  <a:pt x="1344" y="44"/>
                </a:cubicBezTo>
                <a:cubicBezTo>
                  <a:pt x="1347" y="44"/>
                  <a:pt x="1345" y="39"/>
                  <a:pt x="1349" y="39"/>
                </a:cubicBezTo>
                <a:cubicBezTo>
                  <a:pt x="1352" y="39"/>
                  <a:pt x="1353" y="41"/>
                  <a:pt x="1357" y="41"/>
                </a:cubicBezTo>
                <a:cubicBezTo>
                  <a:pt x="1359" y="40"/>
                  <a:pt x="1359" y="39"/>
                  <a:pt x="1362" y="39"/>
                </a:cubicBezTo>
                <a:cubicBezTo>
                  <a:pt x="1365" y="39"/>
                  <a:pt x="1365" y="42"/>
                  <a:pt x="1369" y="42"/>
                </a:cubicBezTo>
                <a:cubicBezTo>
                  <a:pt x="1371" y="42"/>
                  <a:pt x="1372" y="42"/>
                  <a:pt x="1374" y="41"/>
                </a:cubicBezTo>
                <a:cubicBezTo>
                  <a:pt x="1374" y="44"/>
                  <a:pt x="1378" y="43"/>
                  <a:pt x="1377" y="47"/>
                </a:cubicBezTo>
                <a:cubicBezTo>
                  <a:pt x="1377" y="50"/>
                  <a:pt x="1371" y="48"/>
                  <a:pt x="1372" y="52"/>
                </a:cubicBezTo>
                <a:cubicBezTo>
                  <a:pt x="1376" y="51"/>
                  <a:pt x="1384" y="54"/>
                  <a:pt x="1385" y="50"/>
                </a:cubicBezTo>
                <a:cubicBezTo>
                  <a:pt x="1383" y="48"/>
                  <a:pt x="1380" y="46"/>
                  <a:pt x="1380" y="42"/>
                </a:cubicBezTo>
                <a:cubicBezTo>
                  <a:pt x="1385" y="40"/>
                  <a:pt x="1390" y="40"/>
                  <a:pt x="1394" y="41"/>
                </a:cubicBezTo>
                <a:cubicBezTo>
                  <a:pt x="1399" y="41"/>
                  <a:pt x="1396" y="42"/>
                  <a:pt x="1400" y="41"/>
                </a:cubicBezTo>
                <a:cubicBezTo>
                  <a:pt x="1405" y="39"/>
                  <a:pt x="1412" y="43"/>
                  <a:pt x="1415" y="39"/>
                </a:cubicBezTo>
                <a:cubicBezTo>
                  <a:pt x="1410" y="36"/>
                  <a:pt x="1403" y="39"/>
                  <a:pt x="1400" y="39"/>
                </a:cubicBezTo>
                <a:cubicBezTo>
                  <a:pt x="1400" y="39"/>
                  <a:pt x="1400" y="37"/>
                  <a:pt x="1399" y="37"/>
                </a:cubicBezTo>
                <a:cubicBezTo>
                  <a:pt x="1398" y="38"/>
                  <a:pt x="1399" y="39"/>
                  <a:pt x="1397" y="39"/>
                </a:cubicBezTo>
                <a:cubicBezTo>
                  <a:pt x="1395" y="39"/>
                  <a:pt x="1394" y="38"/>
                  <a:pt x="1392" y="37"/>
                </a:cubicBezTo>
                <a:cubicBezTo>
                  <a:pt x="1386" y="37"/>
                  <a:pt x="1378" y="37"/>
                  <a:pt x="1372" y="37"/>
                </a:cubicBezTo>
                <a:cubicBezTo>
                  <a:pt x="1370" y="38"/>
                  <a:pt x="1369" y="39"/>
                  <a:pt x="1365" y="39"/>
                </a:cubicBezTo>
                <a:cubicBezTo>
                  <a:pt x="1362" y="39"/>
                  <a:pt x="1358" y="36"/>
                  <a:pt x="1355" y="36"/>
                </a:cubicBezTo>
                <a:cubicBezTo>
                  <a:pt x="1353" y="36"/>
                  <a:pt x="1350" y="37"/>
                  <a:pt x="1347" y="37"/>
                </a:cubicBezTo>
                <a:cubicBezTo>
                  <a:pt x="1344" y="38"/>
                  <a:pt x="1343" y="36"/>
                  <a:pt x="1340" y="36"/>
                </a:cubicBezTo>
                <a:cubicBezTo>
                  <a:pt x="1338" y="36"/>
                  <a:pt x="1339" y="38"/>
                  <a:pt x="1337" y="36"/>
                </a:cubicBezTo>
                <a:cubicBezTo>
                  <a:pt x="1336" y="35"/>
                  <a:pt x="1322" y="36"/>
                  <a:pt x="1322" y="36"/>
                </a:cubicBezTo>
                <a:cubicBezTo>
                  <a:pt x="1319" y="36"/>
                  <a:pt x="1319" y="37"/>
                  <a:pt x="1317" y="36"/>
                </a:cubicBezTo>
                <a:cubicBezTo>
                  <a:pt x="1315" y="34"/>
                  <a:pt x="1302" y="36"/>
                  <a:pt x="1302" y="37"/>
                </a:cubicBezTo>
                <a:cubicBezTo>
                  <a:pt x="1306" y="38"/>
                  <a:pt x="1310" y="38"/>
                  <a:pt x="1312" y="41"/>
                </a:cubicBezTo>
                <a:cubicBezTo>
                  <a:pt x="1307" y="42"/>
                  <a:pt x="1305" y="40"/>
                  <a:pt x="1302" y="42"/>
                </a:cubicBezTo>
                <a:cubicBezTo>
                  <a:pt x="1298" y="45"/>
                  <a:pt x="1300" y="41"/>
                  <a:pt x="1295" y="42"/>
                </a:cubicBezTo>
                <a:cubicBezTo>
                  <a:pt x="1295" y="42"/>
                  <a:pt x="1296" y="44"/>
                  <a:pt x="1295" y="44"/>
                </a:cubicBezTo>
                <a:cubicBezTo>
                  <a:pt x="1295" y="44"/>
                  <a:pt x="1293" y="44"/>
                  <a:pt x="1292" y="44"/>
                </a:cubicBezTo>
                <a:cubicBezTo>
                  <a:pt x="1292" y="44"/>
                  <a:pt x="1292" y="45"/>
                  <a:pt x="1292" y="45"/>
                </a:cubicBezTo>
                <a:cubicBezTo>
                  <a:pt x="1289" y="49"/>
                  <a:pt x="1275" y="43"/>
                  <a:pt x="1269" y="45"/>
                </a:cubicBezTo>
                <a:cubicBezTo>
                  <a:pt x="1270" y="40"/>
                  <a:pt x="1263" y="43"/>
                  <a:pt x="1264" y="39"/>
                </a:cubicBezTo>
                <a:cubicBezTo>
                  <a:pt x="1266" y="37"/>
                  <a:pt x="1269" y="41"/>
                  <a:pt x="1272" y="41"/>
                </a:cubicBezTo>
                <a:cubicBezTo>
                  <a:pt x="1272" y="41"/>
                  <a:pt x="1272" y="39"/>
                  <a:pt x="1272" y="39"/>
                </a:cubicBezTo>
                <a:cubicBezTo>
                  <a:pt x="1274" y="37"/>
                  <a:pt x="1286" y="39"/>
                  <a:pt x="1287" y="39"/>
                </a:cubicBezTo>
                <a:cubicBezTo>
                  <a:pt x="1290" y="39"/>
                  <a:pt x="1290" y="37"/>
                  <a:pt x="1294" y="37"/>
                </a:cubicBezTo>
                <a:cubicBezTo>
                  <a:pt x="1296" y="38"/>
                  <a:pt x="1295" y="41"/>
                  <a:pt x="1299" y="41"/>
                </a:cubicBezTo>
                <a:cubicBezTo>
                  <a:pt x="1301" y="35"/>
                  <a:pt x="1293" y="38"/>
                  <a:pt x="1292" y="34"/>
                </a:cubicBezTo>
                <a:cubicBezTo>
                  <a:pt x="1288" y="33"/>
                  <a:pt x="1289" y="37"/>
                  <a:pt x="1286" y="37"/>
                </a:cubicBezTo>
                <a:cubicBezTo>
                  <a:pt x="1281" y="34"/>
                  <a:pt x="1278" y="39"/>
                  <a:pt x="1276" y="36"/>
                </a:cubicBezTo>
                <a:cubicBezTo>
                  <a:pt x="1274" y="34"/>
                  <a:pt x="1266" y="38"/>
                  <a:pt x="1264" y="36"/>
                </a:cubicBezTo>
                <a:cubicBezTo>
                  <a:pt x="1262" y="36"/>
                  <a:pt x="1262" y="34"/>
                  <a:pt x="1259" y="34"/>
                </a:cubicBezTo>
                <a:cubicBezTo>
                  <a:pt x="1259" y="37"/>
                  <a:pt x="1256" y="35"/>
                  <a:pt x="1254" y="36"/>
                </a:cubicBezTo>
                <a:cubicBezTo>
                  <a:pt x="1253" y="37"/>
                  <a:pt x="1252" y="40"/>
                  <a:pt x="1249" y="39"/>
                </a:cubicBezTo>
                <a:cubicBezTo>
                  <a:pt x="1251" y="34"/>
                  <a:pt x="1246" y="35"/>
                  <a:pt x="1246" y="33"/>
                </a:cubicBezTo>
                <a:cubicBezTo>
                  <a:pt x="1238" y="32"/>
                  <a:pt x="1236" y="37"/>
                  <a:pt x="1231" y="37"/>
                </a:cubicBezTo>
                <a:cubicBezTo>
                  <a:pt x="1219" y="36"/>
                  <a:pt x="1210" y="36"/>
                  <a:pt x="1199" y="39"/>
                </a:cubicBezTo>
                <a:cubicBezTo>
                  <a:pt x="1194" y="38"/>
                  <a:pt x="1191" y="35"/>
                  <a:pt x="1186" y="34"/>
                </a:cubicBezTo>
                <a:cubicBezTo>
                  <a:pt x="1187" y="41"/>
                  <a:pt x="1181" y="34"/>
                  <a:pt x="1176" y="36"/>
                </a:cubicBezTo>
                <a:cubicBezTo>
                  <a:pt x="1176" y="41"/>
                  <a:pt x="1176" y="45"/>
                  <a:pt x="1172" y="47"/>
                </a:cubicBezTo>
                <a:cubicBezTo>
                  <a:pt x="1170" y="46"/>
                  <a:pt x="1170" y="45"/>
                  <a:pt x="1167" y="47"/>
                </a:cubicBezTo>
                <a:cubicBezTo>
                  <a:pt x="1167" y="48"/>
                  <a:pt x="1167" y="50"/>
                  <a:pt x="1166" y="50"/>
                </a:cubicBezTo>
                <a:cubicBezTo>
                  <a:pt x="1165" y="53"/>
                  <a:pt x="1168" y="53"/>
                  <a:pt x="1169" y="55"/>
                </a:cubicBezTo>
                <a:cubicBezTo>
                  <a:pt x="1168" y="56"/>
                  <a:pt x="1160" y="58"/>
                  <a:pt x="1159" y="55"/>
                </a:cubicBezTo>
                <a:cubicBezTo>
                  <a:pt x="1160" y="50"/>
                  <a:pt x="1158" y="42"/>
                  <a:pt x="1161" y="39"/>
                </a:cubicBezTo>
                <a:cubicBezTo>
                  <a:pt x="1145" y="36"/>
                  <a:pt x="1124" y="39"/>
                  <a:pt x="1109" y="42"/>
                </a:cubicBezTo>
                <a:cubicBezTo>
                  <a:pt x="1104" y="44"/>
                  <a:pt x="1100" y="38"/>
                  <a:pt x="1098" y="42"/>
                </a:cubicBezTo>
                <a:cubicBezTo>
                  <a:pt x="1100" y="42"/>
                  <a:pt x="1100" y="51"/>
                  <a:pt x="1098" y="50"/>
                </a:cubicBezTo>
                <a:cubicBezTo>
                  <a:pt x="1094" y="54"/>
                  <a:pt x="1087" y="46"/>
                  <a:pt x="1091" y="42"/>
                </a:cubicBezTo>
                <a:cubicBezTo>
                  <a:pt x="1087" y="43"/>
                  <a:pt x="1083" y="41"/>
                  <a:pt x="1079" y="41"/>
                </a:cubicBezTo>
                <a:cubicBezTo>
                  <a:pt x="1074" y="40"/>
                  <a:pt x="1068" y="42"/>
                  <a:pt x="1064" y="39"/>
                </a:cubicBezTo>
                <a:cubicBezTo>
                  <a:pt x="1063" y="36"/>
                  <a:pt x="1067" y="36"/>
                  <a:pt x="1068" y="36"/>
                </a:cubicBezTo>
                <a:cubicBezTo>
                  <a:pt x="1069" y="34"/>
                  <a:pt x="1067" y="30"/>
                  <a:pt x="1068" y="28"/>
                </a:cubicBezTo>
                <a:cubicBezTo>
                  <a:pt x="1071" y="26"/>
                  <a:pt x="1075" y="26"/>
                  <a:pt x="1079" y="25"/>
                </a:cubicBezTo>
                <a:cubicBezTo>
                  <a:pt x="1077" y="29"/>
                  <a:pt x="1073" y="30"/>
                  <a:pt x="1073" y="36"/>
                </a:cubicBezTo>
                <a:cubicBezTo>
                  <a:pt x="1079" y="36"/>
                  <a:pt x="1084" y="34"/>
                  <a:pt x="1088" y="31"/>
                </a:cubicBezTo>
                <a:cubicBezTo>
                  <a:pt x="1085" y="30"/>
                  <a:pt x="1082" y="28"/>
                  <a:pt x="1083" y="23"/>
                </a:cubicBezTo>
                <a:cubicBezTo>
                  <a:pt x="1085" y="21"/>
                  <a:pt x="1088" y="21"/>
                  <a:pt x="1093" y="22"/>
                </a:cubicBezTo>
                <a:cubicBezTo>
                  <a:pt x="1094" y="31"/>
                  <a:pt x="1094" y="29"/>
                  <a:pt x="1089" y="33"/>
                </a:cubicBezTo>
                <a:cubicBezTo>
                  <a:pt x="1092" y="33"/>
                  <a:pt x="1095" y="33"/>
                  <a:pt x="1098" y="33"/>
                </a:cubicBezTo>
                <a:cubicBezTo>
                  <a:pt x="1096" y="25"/>
                  <a:pt x="1103" y="26"/>
                  <a:pt x="1101" y="18"/>
                </a:cubicBezTo>
                <a:cubicBezTo>
                  <a:pt x="1098" y="16"/>
                  <a:pt x="1090" y="17"/>
                  <a:pt x="1084" y="17"/>
                </a:cubicBezTo>
                <a:cubicBezTo>
                  <a:pt x="1084" y="14"/>
                  <a:pt x="1083" y="13"/>
                  <a:pt x="1081" y="12"/>
                </a:cubicBezTo>
                <a:cubicBezTo>
                  <a:pt x="1082" y="15"/>
                  <a:pt x="1079" y="15"/>
                  <a:pt x="1078" y="17"/>
                </a:cubicBezTo>
                <a:cubicBezTo>
                  <a:pt x="1076" y="18"/>
                  <a:pt x="1076" y="21"/>
                  <a:pt x="1074" y="22"/>
                </a:cubicBezTo>
                <a:cubicBezTo>
                  <a:pt x="1070" y="24"/>
                  <a:pt x="1063" y="23"/>
                  <a:pt x="1059" y="26"/>
                </a:cubicBezTo>
                <a:cubicBezTo>
                  <a:pt x="1064" y="22"/>
                  <a:pt x="1057" y="25"/>
                  <a:pt x="1058" y="20"/>
                </a:cubicBezTo>
                <a:cubicBezTo>
                  <a:pt x="1053" y="20"/>
                  <a:pt x="1050" y="18"/>
                  <a:pt x="1048" y="15"/>
                </a:cubicBezTo>
                <a:cubicBezTo>
                  <a:pt x="1047" y="17"/>
                  <a:pt x="1048" y="20"/>
                  <a:pt x="1046" y="20"/>
                </a:cubicBezTo>
                <a:cubicBezTo>
                  <a:pt x="1039" y="20"/>
                  <a:pt x="1032" y="20"/>
                  <a:pt x="1028" y="18"/>
                </a:cubicBezTo>
                <a:cubicBezTo>
                  <a:pt x="1025" y="21"/>
                  <a:pt x="1025" y="26"/>
                  <a:pt x="1023" y="28"/>
                </a:cubicBezTo>
                <a:cubicBezTo>
                  <a:pt x="1017" y="29"/>
                  <a:pt x="1018" y="25"/>
                  <a:pt x="1014" y="25"/>
                </a:cubicBezTo>
                <a:cubicBezTo>
                  <a:pt x="1016" y="30"/>
                  <a:pt x="1016" y="28"/>
                  <a:pt x="1014" y="33"/>
                </a:cubicBezTo>
                <a:cubicBezTo>
                  <a:pt x="1017" y="34"/>
                  <a:pt x="1021" y="28"/>
                  <a:pt x="1023" y="33"/>
                </a:cubicBezTo>
                <a:cubicBezTo>
                  <a:pt x="1021" y="35"/>
                  <a:pt x="1013" y="33"/>
                  <a:pt x="1013" y="37"/>
                </a:cubicBezTo>
                <a:cubicBezTo>
                  <a:pt x="1018" y="39"/>
                  <a:pt x="1019" y="36"/>
                  <a:pt x="1023" y="36"/>
                </a:cubicBezTo>
                <a:cubicBezTo>
                  <a:pt x="1023" y="37"/>
                  <a:pt x="1024" y="38"/>
                  <a:pt x="1024" y="36"/>
                </a:cubicBezTo>
                <a:cubicBezTo>
                  <a:pt x="1026" y="37"/>
                  <a:pt x="1028" y="38"/>
                  <a:pt x="1028" y="41"/>
                </a:cubicBezTo>
                <a:cubicBezTo>
                  <a:pt x="1022" y="39"/>
                  <a:pt x="1021" y="45"/>
                  <a:pt x="1018" y="45"/>
                </a:cubicBezTo>
                <a:cubicBezTo>
                  <a:pt x="1015" y="46"/>
                  <a:pt x="1013" y="42"/>
                  <a:pt x="1008" y="44"/>
                </a:cubicBezTo>
                <a:cubicBezTo>
                  <a:pt x="1007" y="41"/>
                  <a:pt x="1004" y="39"/>
                  <a:pt x="1004" y="34"/>
                </a:cubicBezTo>
                <a:cubicBezTo>
                  <a:pt x="1007" y="34"/>
                  <a:pt x="1013" y="36"/>
                  <a:pt x="1011" y="31"/>
                </a:cubicBezTo>
                <a:cubicBezTo>
                  <a:pt x="1008" y="28"/>
                  <a:pt x="1005" y="32"/>
                  <a:pt x="1003" y="34"/>
                </a:cubicBezTo>
                <a:cubicBezTo>
                  <a:pt x="1002" y="31"/>
                  <a:pt x="993" y="35"/>
                  <a:pt x="993" y="31"/>
                </a:cubicBezTo>
                <a:cubicBezTo>
                  <a:pt x="995" y="31"/>
                  <a:pt x="1002" y="29"/>
                  <a:pt x="998" y="28"/>
                </a:cubicBezTo>
                <a:cubicBezTo>
                  <a:pt x="993" y="29"/>
                  <a:pt x="993" y="34"/>
                  <a:pt x="986" y="33"/>
                </a:cubicBezTo>
                <a:cubicBezTo>
                  <a:pt x="986" y="34"/>
                  <a:pt x="986" y="36"/>
                  <a:pt x="984" y="36"/>
                </a:cubicBezTo>
                <a:cubicBezTo>
                  <a:pt x="983" y="42"/>
                  <a:pt x="989" y="40"/>
                  <a:pt x="988" y="45"/>
                </a:cubicBezTo>
                <a:cubicBezTo>
                  <a:pt x="988" y="48"/>
                  <a:pt x="984" y="48"/>
                  <a:pt x="985" y="50"/>
                </a:cubicBezTo>
                <a:cubicBezTo>
                  <a:pt x="985" y="51"/>
                  <a:pt x="987" y="50"/>
                  <a:pt x="986" y="52"/>
                </a:cubicBezTo>
                <a:cubicBezTo>
                  <a:pt x="986" y="52"/>
                  <a:pt x="983" y="51"/>
                  <a:pt x="983" y="52"/>
                </a:cubicBezTo>
                <a:cubicBezTo>
                  <a:pt x="982" y="54"/>
                  <a:pt x="984" y="58"/>
                  <a:pt x="981" y="58"/>
                </a:cubicBezTo>
                <a:cubicBezTo>
                  <a:pt x="976" y="58"/>
                  <a:pt x="975" y="54"/>
                  <a:pt x="975" y="49"/>
                </a:cubicBezTo>
                <a:cubicBezTo>
                  <a:pt x="970" y="49"/>
                  <a:pt x="966" y="49"/>
                  <a:pt x="961" y="49"/>
                </a:cubicBezTo>
                <a:cubicBezTo>
                  <a:pt x="961" y="43"/>
                  <a:pt x="955" y="43"/>
                  <a:pt x="955" y="37"/>
                </a:cubicBezTo>
                <a:cubicBezTo>
                  <a:pt x="956" y="33"/>
                  <a:pt x="952" y="33"/>
                  <a:pt x="953" y="30"/>
                </a:cubicBezTo>
                <a:cubicBezTo>
                  <a:pt x="954" y="30"/>
                  <a:pt x="955" y="27"/>
                  <a:pt x="953" y="26"/>
                </a:cubicBezTo>
                <a:cubicBezTo>
                  <a:pt x="953" y="36"/>
                  <a:pt x="944" y="25"/>
                  <a:pt x="941" y="30"/>
                </a:cubicBezTo>
                <a:cubicBezTo>
                  <a:pt x="942" y="33"/>
                  <a:pt x="939" y="33"/>
                  <a:pt x="940" y="36"/>
                </a:cubicBezTo>
                <a:cubicBezTo>
                  <a:pt x="942" y="36"/>
                  <a:pt x="944" y="36"/>
                  <a:pt x="945" y="37"/>
                </a:cubicBezTo>
                <a:cubicBezTo>
                  <a:pt x="942" y="37"/>
                  <a:pt x="939" y="37"/>
                  <a:pt x="936" y="37"/>
                </a:cubicBezTo>
                <a:cubicBezTo>
                  <a:pt x="937" y="31"/>
                  <a:pt x="927" y="36"/>
                  <a:pt x="925" y="36"/>
                </a:cubicBezTo>
                <a:cubicBezTo>
                  <a:pt x="923" y="36"/>
                  <a:pt x="921" y="36"/>
                  <a:pt x="920" y="36"/>
                </a:cubicBezTo>
                <a:cubicBezTo>
                  <a:pt x="918" y="36"/>
                  <a:pt x="915" y="37"/>
                  <a:pt x="918" y="37"/>
                </a:cubicBezTo>
                <a:cubicBezTo>
                  <a:pt x="922" y="38"/>
                  <a:pt x="928" y="37"/>
                  <a:pt x="928" y="41"/>
                </a:cubicBezTo>
                <a:cubicBezTo>
                  <a:pt x="926" y="39"/>
                  <a:pt x="920" y="40"/>
                  <a:pt x="918" y="42"/>
                </a:cubicBezTo>
                <a:cubicBezTo>
                  <a:pt x="920" y="43"/>
                  <a:pt x="920" y="45"/>
                  <a:pt x="920" y="47"/>
                </a:cubicBezTo>
                <a:cubicBezTo>
                  <a:pt x="917" y="51"/>
                  <a:pt x="913" y="45"/>
                  <a:pt x="913" y="49"/>
                </a:cubicBezTo>
                <a:cubicBezTo>
                  <a:pt x="917" y="49"/>
                  <a:pt x="915" y="57"/>
                  <a:pt x="911" y="57"/>
                </a:cubicBezTo>
                <a:cubicBezTo>
                  <a:pt x="903" y="57"/>
                  <a:pt x="901" y="54"/>
                  <a:pt x="893" y="57"/>
                </a:cubicBezTo>
                <a:cubicBezTo>
                  <a:pt x="890" y="54"/>
                  <a:pt x="892" y="49"/>
                  <a:pt x="890" y="45"/>
                </a:cubicBezTo>
                <a:cubicBezTo>
                  <a:pt x="889" y="44"/>
                  <a:pt x="886" y="44"/>
                  <a:pt x="886" y="41"/>
                </a:cubicBezTo>
                <a:cubicBezTo>
                  <a:pt x="886" y="38"/>
                  <a:pt x="891" y="38"/>
                  <a:pt x="888" y="36"/>
                </a:cubicBezTo>
                <a:cubicBezTo>
                  <a:pt x="887" y="38"/>
                  <a:pt x="886" y="39"/>
                  <a:pt x="883" y="39"/>
                </a:cubicBezTo>
                <a:cubicBezTo>
                  <a:pt x="881" y="42"/>
                  <a:pt x="888" y="44"/>
                  <a:pt x="883" y="45"/>
                </a:cubicBezTo>
                <a:cubicBezTo>
                  <a:pt x="881" y="46"/>
                  <a:pt x="881" y="44"/>
                  <a:pt x="880" y="44"/>
                </a:cubicBezTo>
                <a:cubicBezTo>
                  <a:pt x="878" y="43"/>
                  <a:pt x="879" y="43"/>
                  <a:pt x="876" y="42"/>
                </a:cubicBezTo>
                <a:cubicBezTo>
                  <a:pt x="873" y="42"/>
                  <a:pt x="869" y="43"/>
                  <a:pt x="865" y="42"/>
                </a:cubicBezTo>
                <a:cubicBezTo>
                  <a:pt x="863" y="45"/>
                  <a:pt x="860" y="46"/>
                  <a:pt x="862" y="52"/>
                </a:cubicBezTo>
                <a:cubicBezTo>
                  <a:pt x="857" y="56"/>
                  <a:pt x="853" y="54"/>
                  <a:pt x="845" y="53"/>
                </a:cubicBezTo>
                <a:cubicBezTo>
                  <a:pt x="845" y="55"/>
                  <a:pt x="844" y="55"/>
                  <a:pt x="842" y="55"/>
                </a:cubicBezTo>
                <a:cubicBezTo>
                  <a:pt x="840" y="57"/>
                  <a:pt x="840" y="61"/>
                  <a:pt x="837" y="63"/>
                </a:cubicBezTo>
                <a:cubicBezTo>
                  <a:pt x="833" y="64"/>
                  <a:pt x="829" y="66"/>
                  <a:pt x="824" y="66"/>
                </a:cubicBezTo>
                <a:cubicBezTo>
                  <a:pt x="823" y="64"/>
                  <a:pt x="821" y="65"/>
                  <a:pt x="820" y="63"/>
                </a:cubicBezTo>
                <a:cubicBezTo>
                  <a:pt x="821" y="59"/>
                  <a:pt x="823" y="57"/>
                  <a:pt x="822" y="52"/>
                </a:cubicBezTo>
                <a:cubicBezTo>
                  <a:pt x="817" y="51"/>
                  <a:pt x="817" y="54"/>
                  <a:pt x="812" y="53"/>
                </a:cubicBezTo>
                <a:cubicBezTo>
                  <a:pt x="811" y="51"/>
                  <a:pt x="809" y="51"/>
                  <a:pt x="808" y="49"/>
                </a:cubicBezTo>
                <a:cubicBezTo>
                  <a:pt x="808" y="47"/>
                  <a:pt x="809" y="44"/>
                  <a:pt x="807" y="44"/>
                </a:cubicBezTo>
                <a:cubicBezTo>
                  <a:pt x="801" y="48"/>
                  <a:pt x="813" y="55"/>
                  <a:pt x="805" y="57"/>
                </a:cubicBezTo>
                <a:cubicBezTo>
                  <a:pt x="805" y="54"/>
                  <a:pt x="803" y="53"/>
                  <a:pt x="800" y="53"/>
                </a:cubicBezTo>
                <a:cubicBezTo>
                  <a:pt x="797" y="56"/>
                  <a:pt x="795" y="59"/>
                  <a:pt x="790" y="60"/>
                </a:cubicBezTo>
                <a:cubicBezTo>
                  <a:pt x="790" y="58"/>
                  <a:pt x="790" y="56"/>
                  <a:pt x="787" y="57"/>
                </a:cubicBezTo>
                <a:cubicBezTo>
                  <a:pt x="782" y="58"/>
                  <a:pt x="775" y="58"/>
                  <a:pt x="770" y="60"/>
                </a:cubicBezTo>
                <a:cubicBezTo>
                  <a:pt x="768" y="57"/>
                  <a:pt x="769" y="51"/>
                  <a:pt x="763" y="52"/>
                </a:cubicBezTo>
                <a:cubicBezTo>
                  <a:pt x="758" y="53"/>
                  <a:pt x="760" y="62"/>
                  <a:pt x="750" y="60"/>
                </a:cubicBezTo>
                <a:cubicBezTo>
                  <a:pt x="749" y="55"/>
                  <a:pt x="753" y="56"/>
                  <a:pt x="752" y="52"/>
                </a:cubicBezTo>
                <a:cubicBezTo>
                  <a:pt x="748" y="52"/>
                  <a:pt x="745" y="51"/>
                  <a:pt x="744" y="50"/>
                </a:cubicBezTo>
                <a:cubicBezTo>
                  <a:pt x="746" y="61"/>
                  <a:pt x="732" y="57"/>
                  <a:pt x="724" y="58"/>
                </a:cubicBezTo>
                <a:cubicBezTo>
                  <a:pt x="724" y="62"/>
                  <a:pt x="724" y="66"/>
                  <a:pt x="721" y="66"/>
                </a:cubicBezTo>
                <a:cubicBezTo>
                  <a:pt x="720" y="65"/>
                  <a:pt x="720" y="61"/>
                  <a:pt x="719" y="61"/>
                </a:cubicBezTo>
                <a:cubicBezTo>
                  <a:pt x="718" y="61"/>
                  <a:pt x="719" y="66"/>
                  <a:pt x="719" y="66"/>
                </a:cubicBezTo>
                <a:cubicBezTo>
                  <a:pt x="718" y="67"/>
                  <a:pt x="714" y="66"/>
                  <a:pt x="712" y="66"/>
                </a:cubicBezTo>
                <a:cubicBezTo>
                  <a:pt x="711" y="67"/>
                  <a:pt x="710" y="72"/>
                  <a:pt x="706" y="69"/>
                </a:cubicBezTo>
                <a:cubicBezTo>
                  <a:pt x="702" y="69"/>
                  <a:pt x="704" y="63"/>
                  <a:pt x="699" y="64"/>
                </a:cubicBezTo>
                <a:cubicBezTo>
                  <a:pt x="697" y="65"/>
                  <a:pt x="697" y="66"/>
                  <a:pt x="694" y="66"/>
                </a:cubicBezTo>
                <a:cubicBezTo>
                  <a:pt x="693" y="69"/>
                  <a:pt x="690" y="73"/>
                  <a:pt x="689" y="76"/>
                </a:cubicBezTo>
                <a:cubicBezTo>
                  <a:pt x="688" y="80"/>
                  <a:pt x="685" y="79"/>
                  <a:pt x="681" y="79"/>
                </a:cubicBezTo>
                <a:cubicBezTo>
                  <a:pt x="680" y="74"/>
                  <a:pt x="679" y="69"/>
                  <a:pt x="676" y="66"/>
                </a:cubicBezTo>
                <a:cubicBezTo>
                  <a:pt x="679" y="66"/>
                  <a:pt x="680" y="65"/>
                  <a:pt x="681" y="63"/>
                </a:cubicBezTo>
                <a:cubicBezTo>
                  <a:pt x="676" y="61"/>
                  <a:pt x="675" y="66"/>
                  <a:pt x="672" y="68"/>
                </a:cubicBezTo>
                <a:cubicBezTo>
                  <a:pt x="671" y="69"/>
                  <a:pt x="669" y="68"/>
                  <a:pt x="667" y="69"/>
                </a:cubicBezTo>
                <a:cubicBezTo>
                  <a:pt x="666" y="70"/>
                  <a:pt x="666" y="75"/>
                  <a:pt x="663" y="74"/>
                </a:cubicBezTo>
                <a:cubicBezTo>
                  <a:pt x="660" y="75"/>
                  <a:pt x="662" y="71"/>
                  <a:pt x="661" y="71"/>
                </a:cubicBezTo>
                <a:cubicBezTo>
                  <a:pt x="660" y="70"/>
                  <a:pt x="656" y="72"/>
                  <a:pt x="656" y="69"/>
                </a:cubicBezTo>
                <a:cubicBezTo>
                  <a:pt x="649" y="70"/>
                  <a:pt x="648" y="77"/>
                  <a:pt x="641" y="77"/>
                </a:cubicBezTo>
                <a:cubicBezTo>
                  <a:pt x="635" y="78"/>
                  <a:pt x="632" y="75"/>
                  <a:pt x="629" y="72"/>
                </a:cubicBezTo>
                <a:cubicBezTo>
                  <a:pt x="629" y="75"/>
                  <a:pt x="627" y="75"/>
                  <a:pt x="626" y="77"/>
                </a:cubicBezTo>
                <a:cubicBezTo>
                  <a:pt x="629" y="77"/>
                  <a:pt x="631" y="79"/>
                  <a:pt x="628" y="80"/>
                </a:cubicBezTo>
                <a:cubicBezTo>
                  <a:pt x="624" y="80"/>
                  <a:pt x="623" y="77"/>
                  <a:pt x="621" y="76"/>
                </a:cubicBezTo>
                <a:cubicBezTo>
                  <a:pt x="618" y="79"/>
                  <a:pt x="614" y="80"/>
                  <a:pt x="608" y="80"/>
                </a:cubicBezTo>
                <a:cubicBezTo>
                  <a:pt x="603" y="81"/>
                  <a:pt x="605" y="76"/>
                  <a:pt x="600" y="77"/>
                </a:cubicBezTo>
                <a:cubicBezTo>
                  <a:pt x="598" y="79"/>
                  <a:pt x="592" y="79"/>
                  <a:pt x="591" y="80"/>
                </a:cubicBezTo>
                <a:cubicBezTo>
                  <a:pt x="588" y="83"/>
                  <a:pt x="584" y="81"/>
                  <a:pt x="580" y="82"/>
                </a:cubicBezTo>
                <a:cubicBezTo>
                  <a:pt x="576" y="83"/>
                  <a:pt x="576" y="85"/>
                  <a:pt x="573" y="85"/>
                </a:cubicBezTo>
                <a:cubicBezTo>
                  <a:pt x="571" y="85"/>
                  <a:pt x="570" y="82"/>
                  <a:pt x="567" y="83"/>
                </a:cubicBezTo>
                <a:cubicBezTo>
                  <a:pt x="563" y="84"/>
                  <a:pt x="566" y="89"/>
                  <a:pt x="562" y="88"/>
                </a:cubicBezTo>
                <a:cubicBezTo>
                  <a:pt x="561" y="86"/>
                  <a:pt x="559" y="84"/>
                  <a:pt x="557" y="83"/>
                </a:cubicBezTo>
                <a:cubicBezTo>
                  <a:pt x="555" y="85"/>
                  <a:pt x="553" y="86"/>
                  <a:pt x="550" y="87"/>
                </a:cubicBezTo>
                <a:cubicBezTo>
                  <a:pt x="548" y="87"/>
                  <a:pt x="544" y="88"/>
                  <a:pt x="542" y="88"/>
                </a:cubicBezTo>
                <a:cubicBezTo>
                  <a:pt x="533" y="90"/>
                  <a:pt x="521" y="88"/>
                  <a:pt x="512" y="90"/>
                </a:cubicBezTo>
                <a:cubicBezTo>
                  <a:pt x="509" y="90"/>
                  <a:pt x="508" y="93"/>
                  <a:pt x="505" y="93"/>
                </a:cubicBezTo>
                <a:cubicBezTo>
                  <a:pt x="500" y="93"/>
                  <a:pt x="494" y="93"/>
                  <a:pt x="489" y="93"/>
                </a:cubicBezTo>
                <a:cubicBezTo>
                  <a:pt x="486" y="93"/>
                  <a:pt x="487" y="91"/>
                  <a:pt x="486" y="93"/>
                </a:cubicBezTo>
                <a:cubicBezTo>
                  <a:pt x="485" y="94"/>
                  <a:pt x="483" y="91"/>
                  <a:pt x="484" y="91"/>
                </a:cubicBezTo>
                <a:cubicBezTo>
                  <a:pt x="481" y="91"/>
                  <a:pt x="480" y="93"/>
                  <a:pt x="477" y="93"/>
                </a:cubicBezTo>
                <a:cubicBezTo>
                  <a:pt x="479" y="93"/>
                  <a:pt x="471" y="91"/>
                  <a:pt x="472" y="95"/>
                </a:cubicBezTo>
                <a:cubicBezTo>
                  <a:pt x="477" y="96"/>
                  <a:pt x="485" y="93"/>
                  <a:pt x="487" y="96"/>
                </a:cubicBezTo>
                <a:cubicBezTo>
                  <a:pt x="482" y="96"/>
                  <a:pt x="479" y="98"/>
                  <a:pt x="479" y="102"/>
                </a:cubicBezTo>
                <a:cubicBezTo>
                  <a:pt x="480" y="107"/>
                  <a:pt x="484" y="109"/>
                  <a:pt x="486" y="112"/>
                </a:cubicBezTo>
                <a:cubicBezTo>
                  <a:pt x="486" y="115"/>
                  <a:pt x="488" y="115"/>
                  <a:pt x="490" y="117"/>
                </a:cubicBezTo>
                <a:cubicBezTo>
                  <a:pt x="483" y="119"/>
                  <a:pt x="480" y="121"/>
                  <a:pt x="471" y="118"/>
                </a:cubicBezTo>
                <a:cubicBezTo>
                  <a:pt x="471" y="122"/>
                  <a:pt x="472" y="124"/>
                  <a:pt x="473" y="126"/>
                </a:cubicBezTo>
                <a:cubicBezTo>
                  <a:pt x="467" y="127"/>
                  <a:pt x="473" y="131"/>
                  <a:pt x="470" y="136"/>
                </a:cubicBezTo>
                <a:cubicBezTo>
                  <a:pt x="474" y="136"/>
                  <a:pt x="475" y="133"/>
                  <a:pt x="480" y="134"/>
                </a:cubicBezTo>
                <a:cubicBezTo>
                  <a:pt x="481" y="127"/>
                  <a:pt x="475" y="135"/>
                  <a:pt x="475" y="131"/>
                </a:cubicBezTo>
                <a:cubicBezTo>
                  <a:pt x="476" y="130"/>
                  <a:pt x="476" y="128"/>
                  <a:pt x="477" y="126"/>
                </a:cubicBezTo>
                <a:cubicBezTo>
                  <a:pt x="477" y="126"/>
                  <a:pt x="480" y="127"/>
                  <a:pt x="480" y="126"/>
                </a:cubicBezTo>
                <a:cubicBezTo>
                  <a:pt x="481" y="125"/>
                  <a:pt x="478" y="124"/>
                  <a:pt x="478" y="123"/>
                </a:cubicBezTo>
                <a:cubicBezTo>
                  <a:pt x="479" y="122"/>
                  <a:pt x="483" y="123"/>
                  <a:pt x="483" y="122"/>
                </a:cubicBezTo>
                <a:cubicBezTo>
                  <a:pt x="479" y="126"/>
                  <a:pt x="486" y="124"/>
                  <a:pt x="487" y="128"/>
                </a:cubicBezTo>
                <a:cubicBezTo>
                  <a:pt x="485" y="129"/>
                  <a:pt x="485" y="132"/>
                  <a:pt x="484" y="134"/>
                </a:cubicBezTo>
                <a:cubicBezTo>
                  <a:pt x="483" y="136"/>
                  <a:pt x="476" y="139"/>
                  <a:pt x="482" y="141"/>
                </a:cubicBezTo>
                <a:cubicBezTo>
                  <a:pt x="482" y="138"/>
                  <a:pt x="485" y="137"/>
                  <a:pt x="489" y="137"/>
                </a:cubicBezTo>
                <a:cubicBezTo>
                  <a:pt x="489" y="139"/>
                  <a:pt x="487" y="139"/>
                  <a:pt x="487" y="141"/>
                </a:cubicBezTo>
                <a:cubicBezTo>
                  <a:pt x="494" y="140"/>
                  <a:pt x="494" y="144"/>
                  <a:pt x="496" y="148"/>
                </a:cubicBezTo>
                <a:cubicBezTo>
                  <a:pt x="492" y="149"/>
                  <a:pt x="491" y="152"/>
                  <a:pt x="489" y="152"/>
                </a:cubicBezTo>
                <a:cubicBezTo>
                  <a:pt x="488" y="151"/>
                  <a:pt x="489" y="147"/>
                  <a:pt x="486" y="148"/>
                </a:cubicBezTo>
                <a:cubicBezTo>
                  <a:pt x="485" y="153"/>
                  <a:pt x="483" y="156"/>
                  <a:pt x="478" y="156"/>
                </a:cubicBezTo>
                <a:cubicBezTo>
                  <a:pt x="471" y="156"/>
                  <a:pt x="469" y="150"/>
                  <a:pt x="459" y="152"/>
                </a:cubicBezTo>
                <a:cubicBezTo>
                  <a:pt x="460" y="147"/>
                  <a:pt x="455" y="146"/>
                  <a:pt x="454" y="150"/>
                </a:cubicBezTo>
                <a:cubicBezTo>
                  <a:pt x="456" y="150"/>
                  <a:pt x="458" y="150"/>
                  <a:pt x="458" y="152"/>
                </a:cubicBezTo>
                <a:cubicBezTo>
                  <a:pt x="455" y="154"/>
                  <a:pt x="447" y="154"/>
                  <a:pt x="444" y="152"/>
                </a:cubicBezTo>
                <a:cubicBezTo>
                  <a:pt x="445" y="158"/>
                  <a:pt x="443" y="161"/>
                  <a:pt x="440" y="164"/>
                </a:cubicBezTo>
                <a:cubicBezTo>
                  <a:pt x="431" y="167"/>
                  <a:pt x="424" y="156"/>
                  <a:pt x="420" y="164"/>
                </a:cubicBezTo>
                <a:cubicBezTo>
                  <a:pt x="421" y="165"/>
                  <a:pt x="423" y="164"/>
                  <a:pt x="423" y="166"/>
                </a:cubicBezTo>
                <a:cubicBezTo>
                  <a:pt x="416" y="167"/>
                  <a:pt x="418" y="175"/>
                  <a:pt x="419" y="180"/>
                </a:cubicBezTo>
                <a:cubicBezTo>
                  <a:pt x="416" y="183"/>
                  <a:pt x="416" y="187"/>
                  <a:pt x="411" y="188"/>
                </a:cubicBezTo>
                <a:cubicBezTo>
                  <a:pt x="409" y="189"/>
                  <a:pt x="406" y="188"/>
                  <a:pt x="404" y="188"/>
                </a:cubicBezTo>
                <a:cubicBezTo>
                  <a:pt x="403" y="188"/>
                  <a:pt x="402" y="187"/>
                  <a:pt x="403" y="187"/>
                </a:cubicBezTo>
                <a:cubicBezTo>
                  <a:pt x="400" y="186"/>
                  <a:pt x="397" y="188"/>
                  <a:pt x="396" y="187"/>
                </a:cubicBezTo>
                <a:cubicBezTo>
                  <a:pt x="392" y="179"/>
                  <a:pt x="401" y="178"/>
                  <a:pt x="402" y="171"/>
                </a:cubicBezTo>
                <a:cubicBezTo>
                  <a:pt x="399" y="167"/>
                  <a:pt x="392" y="166"/>
                  <a:pt x="392" y="160"/>
                </a:cubicBezTo>
                <a:cubicBezTo>
                  <a:pt x="390" y="159"/>
                  <a:pt x="389" y="160"/>
                  <a:pt x="388" y="161"/>
                </a:cubicBezTo>
                <a:cubicBezTo>
                  <a:pt x="385" y="164"/>
                  <a:pt x="384" y="168"/>
                  <a:pt x="379" y="169"/>
                </a:cubicBezTo>
                <a:cubicBezTo>
                  <a:pt x="377" y="166"/>
                  <a:pt x="374" y="165"/>
                  <a:pt x="374" y="163"/>
                </a:cubicBezTo>
                <a:cubicBezTo>
                  <a:pt x="373" y="162"/>
                  <a:pt x="374" y="160"/>
                  <a:pt x="372" y="160"/>
                </a:cubicBezTo>
                <a:cubicBezTo>
                  <a:pt x="368" y="163"/>
                  <a:pt x="373" y="165"/>
                  <a:pt x="372" y="171"/>
                </a:cubicBezTo>
                <a:cubicBezTo>
                  <a:pt x="371" y="171"/>
                  <a:pt x="370" y="172"/>
                  <a:pt x="371" y="174"/>
                </a:cubicBezTo>
                <a:cubicBezTo>
                  <a:pt x="367" y="174"/>
                  <a:pt x="366" y="177"/>
                  <a:pt x="364" y="179"/>
                </a:cubicBezTo>
                <a:cubicBezTo>
                  <a:pt x="364" y="176"/>
                  <a:pt x="362" y="180"/>
                  <a:pt x="361" y="177"/>
                </a:cubicBezTo>
                <a:cubicBezTo>
                  <a:pt x="361" y="175"/>
                  <a:pt x="368" y="174"/>
                  <a:pt x="362" y="172"/>
                </a:cubicBezTo>
                <a:cubicBezTo>
                  <a:pt x="362" y="175"/>
                  <a:pt x="358" y="174"/>
                  <a:pt x="356" y="174"/>
                </a:cubicBezTo>
                <a:cubicBezTo>
                  <a:pt x="356" y="172"/>
                  <a:pt x="357" y="170"/>
                  <a:pt x="357" y="169"/>
                </a:cubicBezTo>
                <a:cubicBezTo>
                  <a:pt x="352" y="169"/>
                  <a:pt x="350" y="165"/>
                  <a:pt x="344" y="164"/>
                </a:cubicBezTo>
                <a:cubicBezTo>
                  <a:pt x="344" y="168"/>
                  <a:pt x="341" y="170"/>
                  <a:pt x="339" y="172"/>
                </a:cubicBezTo>
                <a:cubicBezTo>
                  <a:pt x="331" y="175"/>
                  <a:pt x="334" y="166"/>
                  <a:pt x="326" y="168"/>
                </a:cubicBezTo>
                <a:cubicBezTo>
                  <a:pt x="323" y="168"/>
                  <a:pt x="325" y="173"/>
                  <a:pt x="321" y="172"/>
                </a:cubicBezTo>
                <a:cubicBezTo>
                  <a:pt x="316" y="171"/>
                  <a:pt x="318" y="171"/>
                  <a:pt x="313" y="172"/>
                </a:cubicBezTo>
                <a:cubicBezTo>
                  <a:pt x="311" y="170"/>
                  <a:pt x="311" y="166"/>
                  <a:pt x="308" y="166"/>
                </a:cubicBezTo>
                <a:cubicBezTo>
                  <a:pt x="308" y="168"/>
                  <a:pt x="306" y="168"/>
                  <a:pt x="304" y="169"/>
                </a:cubicBezTo>
                <a:cubicBezTo>
                  <a:pt x="303" y="170"/>
                  <a:pt x="302" y="171"/>
                  <a:pt x="301" y="172"/>
                </a:cubicBezTo>
                <a:cubicBezTo>
                  <a:pt x="300" y="172"/>
                  <a:pt x="299" y="174"/>
                  <a:pt x="298" y="174"/>
                </a:cubicBezTo>
                <a:cubicBezTo>
                  <a:pt x="291" y="174"/>
                  <a:pt x="284" y="174"/>
                  <a:pt x="277" y="174"/>
                </a:cubicBezTo>
                <a:cubicBezTo>
                  <a:pt x="276" y="176"/>
                  <a:pt x="275" y="177"/>
                  <a:pt x="272" y="177"/>
                </a:cubicBezTo>
                <a:cubicBezTo>
                  <a:pt x="270" y="179"/>
                  <a:pt x="271" y="184"/>
                  <a:pt x="265" y="183"/>
                </a:cubicBezTo>
                <a:cubicBezTo>
                  <a:pt x="259" y="175"/>
                  <a:pt x="247" y="181"/>
                  <a:pt x="241" y="187"/>
                </a:cubicBezTo>
                <a:cubicBezTo>
                  <a:pt x="241" y="184"/>
                  <a:pt x="241" y="182"/>
                  <a:pt x="240" y="180"/>
                </a:cubicBezTo>
                <a:cubicBezTo>
                  <a:pt x="231" y="183"/>
                  <a:pt x="218" y="185"/>
                  <a:pt x="204" y="187"/>
                </a:cubicBezTo>
                <a:cubicBezTo>
                  <a:pt x="200" y="187"/>
                  <a:pt x="196" y="186"/>
                  <a:pt x="191" y="187"/>
                </a:cubicBezTo>
                <a:cubicBezTo>
                  <a:pt x="190" y="187"/>
                  <a:pt x="189" y="188"/>
                  <a:pt x="188" y="188"/>
                </a:cubicBezTo>
                <a:cubicBezTo>
                  <a:pt x="185" y="189"/>
                  <a:pt x="183" y="188"/>
                  <a:pt x="181" y="190"/>
                </a:cubicBezTo>
                <a:cubicBezTo>
                  <a:pt x="180" y="192"/>
                  <a:pt x="168" y="189"/>
                  <a:pt x="165" y="190"/>
                </a:cubicBezTo>
                <a:cubicBezTo>
                  <a:pt x="163" y="190"/>
                  <a:pt x="163" y="191"/>
                  <a:pt x="162" y="191"/>
                </a:cubicBezTo>
                <a:cubicBezTo>
                  <a:pt x="157" y="192"/>
                  <a:pt x="155" y="193"/>
                  <a:pt x="154" y="193"/>
                </a:cubicBezTo>
                <a:cubicBezTo>
                  <a:pt x="148" y="194"/>
                  <a:pt x="148" y="192"/>
                  <a:pt x="150" y="196"/>
                </a:cubicBezTo>
                <a:cubicBezTo>
                  <a:pt x="151" y="199"/>
                  <a:pt x="152" y="195"/>
                  <a:pt x="154" y="194"/>
                </a:cubicBezTo>
                <a:cubicBezTo>
                  <a:pt x="156" y="193"/>
                  <a:pt x="158" y="194"/>
                  <a:pt x="159" y="194"/>
                </a:cubicBezTo>
                <a:cubicBezTo>
                  <a:pt x="161" y="197"/>
                  <a:pt x="170" y="188"/>
                  <a:pt x="170" y="194"/>
                </a:cubicBezTo>
                <a:cubicBezTo>
                  <a:pt x="159" y="193"/>
                  <a:pt x="163" y="205"/>
                  <a:pt x="156" y="207"/>
                </a:cubicBezTo>
                <a:cubicBezTo>
                  <a:pt x="151" y="207"/>
                  <a:pt x="152" y="210"/>
                  <a:pt x="148" y="210"/>
                </a:cubicBezTo>
                <a:cubicBezTo>
                  <a:pt x="144" y="211"/>
                  <a:pt x="137" y="205"/>
                  <a:pt x="136" y="212"/>
                </a:cubicBezTo>
                <a:cubicBezTo>
                  <a:pt x="139" y="213"/>
                  <a:pt x="142" y="207"/>
                  <a:pt x="143" y="212"/>
                </a:cubicBezTo>
                <a:cubicBezTo>
                  <a:pt x="142" y="214"/>
                  <a:pt x="141" y="216"/>
                  <a:pt x="140" y="217"/>
                </a:cubicBezTo>
                <a:cubicBezTo>
                  <a:pt x="138" y="212"/>
                  <a:pt x="119" y="212"/>
                  <a:pt x="118" y="217"/>
                </a:cubicBezTo>
                <a:cubicBezTo>
                  <a:pt x="124" y="216"/>
                  <a:pt x="130" y="213"/>
                  <a:pt x="133" y="218"/>
                </a:cubicBezTo>
                <a:cubicBezTo>
                  <a:pt x="129" y="217"/>
                  <a:pt x="122" y="221"/>
                  <a:pt x="127" y="223"/>
                </a:cubicBezTo>
                <a:cubicBezTo>
                  <a:pt x="128" y="218"/>
                  <a:pt x="131" y="222"/>
                  <a:pt x="132" y="221"/>
                </a:cubicBezTo>
                <a:cubicBezTo>
                  <a:pt x="133" y="221"/>
                  <a:pt x="137" y="213"/>
                  <a:pt x="140" y="218"/>
                </a:cubicBezTo>
                <a:cubicBezTo>
                  <a:pt x="140" y="225"/>
                  <a:pt x="135" y="219"/>
                  <a:pt x="135" y="223"/>
                </a:cubicBezTo>
                <a:cubicBezTo>
                  <a:pt x="135" y="226"/>
                  <a:pt x="129" y="227"/>
                  <a:pt x="134" y="228"/>
                </a:cubicBezTo>
                <a:cubicBezTo>
                  <a:pt x="134" y="226"/>
                  <a:pt x="136" y="225"/>
                  <a:pt x="139" y="225"/>
                </a:cubicBezTo>
                <a:cubicBezTo>
                  <a:pt x="139" y="226"/>
                  <a:pt x="136" y="227"/>
                  <a:pt x="139" y="228"/>
                </a:cubicBezTo>
                <a:cubicBezTo>
                  <a:pt x="141" y="228"/>
                  <a:pt x="141" y="230"/>
                  <a:pt x="142" y="231"/>
                </a:cubicBezTo>
                <a:cubicBezTo>
                  <a:pt x="137" y="231"/>
                  <a:pt x="143" y="234"/>
                  <a:pt x="142" y="237"/>
                </a:cubicBezTo>
                <a:cubicBezTo>
                  <a:pt x="142" y="240"/>
                  <a:pt x="140" y="240"/>
                  <a:pt x="143" y="242"/>
                </a:cubicBezTo>
                <a:cubicBezTo>
                  <a:pt x="143" y="242"/>
                  <a:pt x="142" y="245"/>
                  <a:pt x="143" y="245"/>
                </a:cubicBezTo>
                <a:cubicBezTo>
                  <a:pt x="144" y="246"/>
                  <a:pt x="146" y="245"/>
                  <a:pt x="146" y="247"/>
                </a:cubicBezTo>
                <a:cubicBezTo>
                  <a:pt x="144" y="247"/>
                  <a:pt x="142" y="247"/>
                  <a:pt x="141" y="248"/>
                </a:cubicBezTo>
                <a:cubicBezTo>
                  <a:pt x="148" y="252"/>
                  <a:pt x="152" y="248"/>
                  <a:pt x="160" y="248"/>
                </a:cubicBezTo>
                <a:cubicBezTo>
                  <a:pt x="160" y="243"/>
                  <a:pt x="153" y="246"/>
                  <a:pt x="153" y="242"/>
                </a:cubicBezTo>
                <a:cubicBezTo>
                  <a:pt x="155" y="242"/>
                  <a:pt x="156" y="240"/>
                  <a:pt x="159" y="240"/>
                </a:cubicBezTo>
                <a:cubicBezTo>
                  <a:pt x="157" y="246"/>
                  <a:pt x="165" y="241"/>
                  <a:pt x="164" y="245"/>
                </a:cubicBezTo>
                <a:cubicBezTo>
                  <a:pt x="156" y="246"/>
                  <a:pt x="165" y="249"/>
                  <a:pt x="166" y="250"/>
                </a:cubicBezTo>
                <a:cubicBezTo>
                  <a:pt x="165" y="250"/>
                  <a:pt x="164" y="251"/>
                  <a:pt x="165" y="253"/>
                </a:cubicBezTo>
                <a:cubicBezTo>
                  <a:pt x="160" y="249"/>
                  <a:pt x="153" y="257"/>
                  <a:pt x="148" y="253"/>
                </a:cubicBezTo>
                <a:cubicBezTo>
                  <a:pt x="149" y="260"/>
                  <a:pt x="154" y="253"/>
                  <a:pt x="158" y="255"/>
                </a:cubicBezTo>
                <a:cubicBezTo>
                  <a:pt x="160" y="260"/>
                  <a:pt x="160" y="258"/>
                  <a:pt x="157" y="261"/>
                </a:cubicBezTo>
                <a:cubicBezTo>
                  <a:pt x="159" y="261"/>
                  <a:pt x="161" y="262"/>
                  <a:pt x="160" y="264"/>
                </a:cubicBezTo>
                <a:cubicBezTo>
                  <a:pt x="162" y="264"/>
                  <a:pt x="162" y="267"/>
                  <a:pt x="160" y="267"/>
                </a:cubicBezTo>
                <a:cubicBezTo>
                  <a:pt x="160" y="267"/>
                  <a:pt x="160" y="264"/>
                  <a:pt x="159" y="264"/>
                </a:cubicBezTo>
                <a:cubicBezTo>
                  <a:pt x="159" y="264"/>
                  <a:pt x="157" y="270"/>
                  <a:pt x="157" y="269"/>
                </a:cubicBezTo>
                <a:cubicBezTo>
                  <a:pt x="157" y="271"/>
                  <a:pt x="159" y="271"/>
                  <a:pt x="159" y="274"/>
                </a:cubicBezTo>
                <a:cubicBezTo>
                  <a:pt x="156" y="273"/>
                  <a:pt x="156" y="276"/>
                  <a:pt x="153" y="275"/>
                </a:cubicBezTo>
                <a:cubicBezTo>
                  <a:pt x="152" y="273"/>
                  <a:pt x="153" y="270"/>
                  <a:pt x="154" y="269"/>
                </a:cubicBezTo>
                <a:cubicBezTo>
                  <a:pt x="151" y="269"/>
                  <a:pt x="148" y="268"/>
                  <a:pt x="147" y="271"/>
                </a:cubicBezTo>
                <a:cubicBezTo>
                  <a:pt x="149" y="271"/>
                  <a:pt x="151" y="271"/>
                  <a:pt x="151" y="274"/>
                </a:cubicBezTo>
                <a:cubicBezTo>
                  <a:pt x="144" y="272"/>
                  <a:pt x="147" y="278"/>
                  <a:pt x="143" y="279"/>
                </a:cubicBezTo>
                <a:cubicBezTo>
                  <a:pt x="142" y="279"/>
                  <a:pt x="140" y="279"/>
                  <a:pt x="140" y="280"/>
                </a:cubicBezTo>
                <a:cubicBezTo>
                  <a:pt x="142" y="280"/>
                  <a:pt x="144" y="281"/>
                  <a:pt x="143" y="283"/>
                </a:cubicBezTo>
                <a:cubicBezTo>
                  <a:pt x="143" y="285"/>
                  <a:pt x="146" y="285"/>
                  <a:pt x="147" y="286"/>
                </a:cubicBezTo>
                <a:cubicBezTo>
                  <a:pt x="144" y="285"/>
                  <a:pt x="144" y="291"/>
                  <a:pt x="143" y="291"/>
                </a:cubicBezTo>
                <a:cubicBezTo>
                  <a:pt x="143" y="292"/>
                  <a:pt x="140" y="289"/>
                  <a:pt x="140" y="290"/>
                </a:cubicBezTo>
                <a:cubicBezTo>
                  <a:pt x="139" y="291"/>
                  <a:pt x="139" y="294"/>
                  <a:pt x="139" y="296"/>
                </a:cubicBezTo>
                <a:cubicBezTo>
                  <a:pt x="139" y="296"/>
                  <a:pt x="138" y="296"/>
                  <a:pt x="137" y="298"/>
                </a:cubicBezTo>
                <a:cubicBezTo>
                  <a:pt x="137" y="299"/>
                  <a:pt x="138" y="301"/>
                  <a:pt x="137" y="302"/>
                </a:cubicBezTo>
                <a:cubicBezTo>
                  <a:pt x="139" y="305"/>
                  <a:pt x="144" y="303"/>
                  <a:pt x="144" y="305"/>
                </a:cubicBezTo>
                <a:cubicBezTo>
                  <a:pt x="141" y="305"/>
                  <a:pt x="141" y="308"/>
                  <a:pt x="139" y="309"/>
                </a:cubicBezTo>
                <a:cubicBezTo>
                  <a:pt x="139" y="306"/>
                  <a:pt x="135" y="308"/>
                  <a:pt x="134" y="305"/>
                </a:cubicBezTo>
                <a:cubicBezTo>
                  <a:pt x="134" y="304"/>
                  <a:pt x="137" y="303"/>
                  <a:pt x="134" y="302"/>
                </a:cubicBezTo>
                <a:cubicBezTo>
                  <a:pt x="132" y="307"/>
                  <a:pt x="124" y="299"/>
                  <a:pt x="129" y="296"/>
                </a:cubicBezTo>
                <a:cubicBezTo>
                  <a:pt x="124" y="296"/>
                  <a:pt x="123" y="300"/>
                  <a:pt x="123" y="304"/>
                </a:cubicBezTo>
                <a:cubicBezTo>
                  <a:pt x="125" y="304"/>
                  <a:pt x="125" y="306"/>
                  <a:pt x="125" y="309"/>
                </a:cubicBezTo>
                <a:cubicBezTo>
                  <a:pt x="129" y="308"/>
                  <a:pt x="129" y="313"/>
                  <a:pt x="132" y="315"/>
                </a:cubicBezTo>
                <a:cubicBezTo>
                  <a:pt x="127" y="316"/>
                  <a:pt x="130" y="325"/>
                  <a:pt x="127" y="328"/>
                </a:cubicBezTo>
                <a:cubicBezTo>
                  <a:pt x="132" y="330"/>
                  <a:pt x="131" y="319"/>
                  <a:pt x="134" y="325"/>
                </a:cubicBezTo>
                <a:cubicBezTo>
                  <a:pt x="134" y="330"/>
                  <a:pt x="129" y="328"/>
                  <a:pt x="132" y="331"/>
                </a:cubicBezTo>
                <a:cubicBezTo>
                  <a:pt x="133" y="332"/>
                  <a:pt x="129" y="335"/>
                  <a:pt x="129" y="336"/>
                </a:cubicBezTo>
                <a:cubicBezTo>
                  <a:pt x="131" y="335"/>
                  <a:pt x="132" y="338"/>
                  <a:pt x="133" y="336"/>
                </a:cubicBezTo>
                <a:cubicBezTo>
                  <a:pt x="135" y="336"/>
                  <a:pt x="134" y="340"/>
                  <a:pt x="138" y="339"/>
                </a:cubicBezTo>
                <a:cubicBezTo>
                  <a:pt x="138" y="337"/>
                  <a:pt x="137" y="336"/>
                  <a:pt x="137" y="334"/>
                </a:cubicBezTo>
                <a:cubicBezTo>
                  <a:pt x="137" y="333"/>
                  <a:pt x="139" y="333"/>
                  <a:pt x="139" y="332"/>
                </a:cubicBezTo>
                <a:cubicBezTo>
                  <a:pt x="139" y="329"/>
                  <a:pt x="137" y="324"/>
                  <a:pt x="140" y="323"/>
                </a:cubicBezTo>
                <a:cubicBezTo>
                  <a:pt x="144" y="323"/>
                  <a:pt x="147" y="325"/>
                  <a:pt x="149" y="328"/>
                </a:cubicBezTo>
                <a:cubicBezTo>
                  <a:pt x="149" y="328"/>
                  <a:pt x="148" y="330"/>
                  <a:pt x="149" y="331"/>
                </a:cubicBezTo>
                <a:cubicBezTo>
                  <a:pt x="149" y="332"/>
                  <a:pt x="152" y="331"/>
                  <a:pt x="152" y="332"/>
                </a:cubicBezTo>
                <a:cubicBezTo>
                  <a:pt x="150" y="333"/>
                  <a:pt x="148" y="334"/>
                  <a:pt x="147" y="336"/>
                </a:cubicBezTo>
                <a:cubicBezTo>
                  <a:pt x="147" y="338"/>
                  <a:pt x="152" y="341"/>
                  <a:pt x="152" y="337"/>
                </a:cubicBezTo>
                <a:cubicBezTo>
                  <a:pt x="151" y="337"/>
                  <a:pt x="149" y="337"/>
                  <a:pt x="149" y="336"/>
                </a:cubicBezTo>
                <a:cubicBezTo>
                  <a:pt x="154" y="335"/>
                  <a:pt x="154" y="339"/>
                  <a:pt x="154" y="344"/>
                </a:cubicBezTo>
                <a:cubicBezTo>
                  <a:pt x="159" y="345"/>
                  <a:pt x="160" y="342"/>
                  <a:pt x="164" y="342"/>
                </a:cubicBezTo>
                <a:cubicBezTo>
                  <a:pt x="164" y="346"/>
                  <a:pt x="169" y="344"/>
                  <a:pt x="169" y="347"/>
                </a:cubicBezTo>
                <a:cubicBezTo>
                  <a:pt x="173" y="344"/>
                  <a:pt x="175" y="347"/>
                  <a:pt x="177" y="347"/>
                </a:cubicBezTo>
                <a:cubicBezTo>
                  <a:pt x="178" y="347"/>
                  <a:pt x="179" y="345"/>
                  <a:pt x="179" y="345"/>
                </a:cubicBezTo>
                <a:cubicBezTo>
                  <a:pt x="181" y="345"/>
                  <a:pt x="181" y="347"/>
                  <a:pt x="184" y="347"/>
                </a:cubicBezTo>
                <a:cubicBezTo>
                  <a:pt x="186" y="347"/>
                  <a:pt x="188" y="345"/>
                  <a:pt x="190" y="345"/>
                </a:cubicBezTo>
                <a:cubicBezTo>
                  <a:pt x="192" y="345"/>
                  <a:pt x="192" y="347"/>
                  <a:pt x="194" y="347"/>
                </a:cubicBezTo>
                <a:cubicBezTo>
                  <a:pt x="194" y="347"/>
                  <a:pt x="194" y="345"/>
                  <a:pt x="195" y="345"/>
                </a:cubicBezTo>
                <a:cubicBezTo>
                  <a:pt x="202" y="343"/>
                  <a:pt x="215" y="343"/>
                  <a:pt x="215" y="350"/>
                </a:cubicBezTo>
                <a:cubicBezTo>
                  <a:pt x="208" y="348"/>
                  <a:pt x="206" y="353"/>
                  <a:pt x="204" y="353"/>
                </a:cubicBezTo>
                <a:cubicBezTo>
                  <a:pt x="204" y="353"/>
                  <a:pt x="204" y="350"/>
                  <a:pt x="204" y="350"/>
                </a:cubicBezTo>
                <a:cubicBezTo>
                  <a:pt x="203" y="349"/>
                  <a:pt x="198" y="350"/>
                  <a:pt x="197" y="350"/>
                </a:cubicBezTo>
                <a:cubicBezTo>
                  <a:pt x="197" y="350"/>
                  <a:pt x="195" y="351"/>
                  <a:pt x="196" y="351"/>
                </a:cubicBezTo>
                <a:cubicBezTo>
                  <a:pt x="193" y="352"/>
                  <a:pt x="193" y="349"/>
                  <a:pt x="191" y="351"/>
                </a:cubicBezTo>
                <a:cubicBezTo>
                  <a:pt x="190" y="352"/>
                  <a:pt x="185" y="353"/>
                  <a:pt x="184" y="353"/>
                </a:cubicBezTo>
                <a:cubicBezTo>
                  <a:pt x="182" y="353"/>
                  <a:pt x="179" y="353"/>
                  <a:pt x="176" y="351"/>
                </a:cubicBezTo>
                <a:cubicBezTo>
                  <a:pt x="174" y="353"/>
                  <a:pt x="173" y="355"/>
                  <a:pt x="171" y="356"/>
                </a:cubicBezTo>
                <a:cubicBezTo>
                  <a:pt x="169" y="356"/>
                  <a:pt x="168" y="353"/>
                  <a:pt x="165" y="353"/>
                </a:cubicBezTo>
                <a:cubicBezTo>
                  <a:pt x="163" y="353"/>
                  <a:pt x="162" y="355"/>
                  <a:pt x="160" y="355"/>
                </a:cubicBezTo>
                <a:cubicBezTo>
                  <a:pt x="151" y="355"/>
                  <a:pt x="137" y="353"/>
                  <a:pt x="134" y="358"/>
                </a:cubicBezTo>
                <a:cubicBezTo>
                  <a:pt x="141" y="362"/>
                  <a:pt x="125" y="365"/>
                  <a:pt x="131" y="367"/>
                </a:cubicBezTo>
                <a:cubicBezTo>
                  <a:pt x="131" y="365"/>
                  <a:pt x="133" y="367"/>
                  <a:pt x="134" y="366"/>
                </a:cubicBezTo>
                <a:cubicBezTo>
                  <a:pt x="136" y="365"/>
                  <a:pt x="134" y="364"/>
                  <a:pt x="135" y="363"/>
                </a:cubicBezTo>
                <a:cubicBezTo>
                  <a:pt x="136" y="362"/>
                  <a:pt x="138" y="362"/>
                  <a:pt x="139" y="361"/>
                </a:cubicBezTo>
                <a:cubicBezTo>
                  <a:pt x="140" y="360"/>
                  <a:pt x="138" y="357"/>
                  <a:pt x="142" y="358"/>
                </a:cubicBezTo>
                <a:cubicBezTo>
                  <a:pt x="143" y="360"/>
                  <a:pt x="136" y="362"/>
                  <a:pt x="140" y="363"/>
                </a:cubicBezTo>
                <a:cubicBezTo>
                  <a:pt x="142" y="360"/>
                  <a:pt x="146" y="362"/>
                  <a:pt x="147" y="363"/>
                </a:cubicBezTo>
                <a:cubicBezTo>
                  <a:pt x="145" y="368"/>
                  <a:pt x="150" y="366"/>
                  <a:pt x="151" y="369"/>
                </a:cubicBezTo>
                <a:cubicBezTo>
                  <a:pt x="143" y="367"/>
                  <a:pt x="142" y="372"/>
                  <a:pt x="139" y="372"/>
                </a:cubicBezTo>
                <a:cubicBezTo>
                  <a:pt x="140" y="372"/>
                  <a:pt x="138" y="371"/>
                  <a:pt x="138" y="371"/>
                </a:cubicBezTo>
                <a:cubicBezTo>
                  <a:pt x="132" y="369"/>
                  <a:pt x="132" y="369"/>
                  <a:pt x="129" y="371"/>
                </a:cubicBezTo>
                <a:cubicBezTo>
                  <a:pt x="128" y="378"/>
                  <a:pt x="137" y="370"/>
                  <a:pt x="136" y="374"/>
                </a:cubicBezTo>
                <a:cubicBezTo>
                  <a:pt x="137" y="380"/>
                  <a:pt x="128" y="377"/>
                  <a:pt x="128" y="382"/>
                </a:cubicBezTo>
                <a:cubicBezTo>
                  <a:pt x="134" y="379"/>
                  <a:pt x="128" y="393"/>
                  <a:pt x="133" y="388"/>
                </a:cubicBezTo>
                <a:cubicBezTo>
                  <a:pt x="129" y="384"/>
                  <a:pt x="143" y="378"/>
                  <a:pt x="145" y="385"/>
                </a:cubicBezTo>
                <a:cubicBezTo>
                  <a:pt x="139" y="387"/>
                  <a:pt x="146" y="391"/>
                  <a:pt x="140" y="393"/>
                </a:cubicBezTo>
                <a:cubicBezTo>
                  <a:pt x="140" y="391"/>
                  <a:pt x="140" y="389"/>
                  <a:pt x="137" y="390"/>
                </a:cubicBezTo>
                <a:cubicBezTo>
                  <a:pt x="137" y="395"/>
                  <a:pt x="136" y="399"/>
                  <a:pt x="129" y="397"/>
                </a:cubicBezTo>
                <a:cubicBezTo>
                  <a:pt x="127" y="402"/>
                  <a:pt x="132" y="401"/>
                  <a:pt x="133" y="404"/>
                </a:cubicBezTo>
                <a:cubicBezTo>
                  <a:pt x="131" y="404"/>
                  <a:pt x="128" y="404"/>
                  <a:pt x="128" y="405"/>
                </a:cubicBezTo>
                <a:cubicBezTo>
                  <a:pt x="131" y="407"/>
                  <a:pt x="139" y="404"/>
                  <a:pt x="146" y="405"/>
                </a:cubicBezTo>
                <a:cubicBezTo>
                  <a:pt x="146" y="408"/>
                  <a:pt x="146" y="411"/>
                  <a:pt x="146" y="413"/>
                </a:cubicBezTo>
                <a:cubicBezTo>
                  <a:pt x="152" y="416"/>
                  <a:pt x="147" y="408"/>
                  <a:pt x="151" y="409"/>
                </a:cubicBezTo>
                <a:cubicBezTo>
                  <a:pt x="151" y="410"/>
                  <a:pt x="151" y="413"/>
                  <a:pt x="149" y="413"/>
                </a:cubicBezTo>
                <a:cubicBezTo>
                  <a:pt x="149" y="416"/>
                  <a:pt x="152" y="417"/>
                  <a:pt x="150" y="418"/>
                </a:cubicBezTo>
                <a:cubicBezTo>
                  <a:pt x="146" y="414"/>
                  <a:pt x="140" y="421"/>
                  <a:pt x="136" y="415"/>
                </a:cubicBezTo>
                <a:cubicBezTo>
                  <a:pt x="141" y="415"/>
                  <a:pt x="142" y="411"/>
                  <a:pt x="144" y="409"/>
                </a:cubicBezTo>
                <a:cubicBezTo>
                  <a:pt x="141" y="411"/>
                  <a:pt x="133" y="409"/>
                  <a:pt x="131" y="412"/>
                </a:cubicBezTo>
                <a:cubicBezTo>
                  <a:pt x="134" y="414"/>
                  <a:pt x="133" y="420"/>
                  <a:pt x="135" y="423"/>
                </a:cubicBezTo>
                <a:cubicBezTo>
                  <a:pt x="133" y="423"/>
                  <a:pt x="131" y="420"/>
                  <a:pt x="130" y="423"/>
                </a:cubicBezTo>
                <a:cubicBezTo>
                  <a:pt x="131" y="425"/>
                  <a:pt x="137" y="423"/>
                  <a:pt x="137" y="426"/>
                </a:cubicBezTo>
                <a:cubicBezTo>
                  <a:pt x="138" y="429"/>
                  <a:pt x="135" y="429"/>
                  <a:pt x="134" y="431"/>
                </a:cubicBezTo>
                <a:cubicBezTo>
                  <a:pt x="139" y="429"/>
                  <a:pt x="140" y="429"/>
                  <a:pt x="142" y="432"/>
                </a:cubicBezTo>
                <a:cubicBezTo>
                  <a:pt x="143" y="433"/>
                  <a:pt x="145" y="432"/>
                  <a:pt x="145" y="432"/>
                </a:cubicBezTo>
                <a:cubicBezTo>
                  <a:pt x="149" y="435"/>
                  <a:pt x="148" y="438"/>
                  <a:pt x="151" y="439"/>
                </a:cubicBezTo>
                <a:cubicBezTo>
                  <a:pt x="150" y="438"/>
                  <a:pt x="152" y="436"/>
                  <a:pt x="152" y="436"/>
                </a:cubicBezTo>
                <a:cubicBezTo>
                  <a:pt x="157" y="434"/>
                  <a:pt x="159" y="440"/>
                  <a:pt x="160" y="436"/>
                </a:cubicBezTo>
                <a:cubicBezTo>
                  <a:pt x="158" y="435"/>
                  <a:pt x="158" y="434"/>
                  <a:pt x="157" y="432"/>
                </a:cubicBezTo>
                <a:cubicBezTo>
                  <a:pt x="158" y="433"/>
                  <a:pt x="163" y="436"/>
                  <a:pt x="163" y="432"/>
                </a:cubicBezTo>
                <a:cubicBezTo>
                  <a:pt x="160" y="432"/>
                  <a:pt x="165" y="427"/>
                  <a:pt x="168" y="428"/>
                </a:cubicBezTo>
                <a:cubicBezTo>
                  <a:pt x="169" y="428"/>
                  <a:pt x="170" y="429"/>
                  <a:pt x="170" y="431"/>
                </a:cubicBezTo>
                <a:cubicBezTo>
                  <a:pt x="173" y="431"/>
                  <a:pt x="174" y="428"/>
                  <a:pt x="178" y="428"/>
                </a:cubicBezTo>
                <a:cubicBezTo>
                  <a:pt x="183" y="426"/>
                  <a:pt x="191" y="427"/>
                  <a:pt x="197" y="426"/>
                </a:cubicBezTo>
                <a:cubicBezTo>
                  <a:pt x="200" y="426"/>
                  <a:pt x="200" y="429"/>
                  <a:pt x="202" y="429"/>
                </a:cubicBezTo>
                <a:cubicBezTo>
                  <a:pt x="208" y="430"/>
                  <a:pt x="205" y="432"/>
                  <a:pt x="209" y="434"/>
                </a:cubicBezTo>
                <a:cubicBezTo>
                  <a:pt x="206" y="428"/>
                  <a:pt x="215" y="425"/>
                  <a:pt x="217" y="429"/>
                </a:cubicBezTo>
                <a:cubicBezTo>
                  <a:pt x="218" y="433"/>
                  <a:pt x="211" y="430"/>
                  <a:pt x="212" y="436"/>
                </a:cubicBezTo>
                <a:cubicBezTo>
                  <a:pt x="214" y="435"/>
                  <a:pt x="216" y="435"/>
                  <a:pt x="216" y="432"/>
                </a:cubicBezTo>
                <a:cubicBezTo>
                  <a:pt x="219" y="433"/>
                  <a:pt x="219" y="430"/>
                  <a:pt x="220" y="429"/>
                </a:cubicBezTo>
                <a:cubicBezTo>
                  <a:pt x="224" y="431"/>
                  <a:pt x="227" y="428"/>
                  <a:pt x="230" y="428"/>
                </a:cubicBezTo>
                <a:cubicBezTo>
                  <a:pt x="238" y="427"/>
                  <a:pt x="249" y="427"/>
                  <a:pt x="259" y="428"/>
                </a:cubicBezTo>
                <a:cubicBezTo>
                  <a:pt x="265" y="428"/>
                  <a:pt x="262" y="429"/>
                  <a:pt x="266" y="428"/>
                </a:cubicBezTo>
                <a:cubicBezTo>
                  <a:pt x="273" y="426"/>
                  <a:pt x="286" y="427"/>
                  <a:pt x="292" y="428"/>
                </a:cubicBezTo>
                <a:cubicBezTo>
                  <a:pt x="294" y="428"/>
                  <a:pt x="294" y="429"/>
                  <a:pt x="297" y="429"/>
                </a:cubicBezTo>
                <a:cubicBezTo>
                  <a:pt x="299" y="429"/>
                  <a:pt x="300" y="427"/>
                  <a:pt x="304" y="428"/>
                </a:cubicBezTo>
                <a:cubicBezTo>
                  <a:pt x="305" y="428"/>
                  <a:pt x="305" y="429"/>
                  <a:pt x="305" y="429"/>
                </a:cubicBezTo>
                <a:cubicBezTo>
                  <a:pt x="308" y="430"/>
                  <a:pt x="309" y="427"/>
                  <a:pt x="312" y="428"/>
                </a:cubicBezTo>
                <a:cubicBezTo>
                  <a:pt x="315" y="428"/>
                  <a:pt x="318" y="431"/>
                  <a:pt x="322" y="429"/>
                </a:cubicBezTo>
                <a:cubicBezTo>
                  <a:pt x="324" y="426"/>
                  <a:pt x="332" y="429"/>
                  <a:pt x="334" y="426"/>
                </a:cubicBezTo>
                <a:cubicBezTo>
                  <a:pt x="335" y="428"/>
                  <a:pt x="337" y="430"/>
                  <a:pt x="338" y="432"/>
                </a:cubicBezTo>
                <a:cubicBezTo>
                  <a:pt x="335" y="432"/>
                  <a:pt x="333" y="437"/>
                  <a:pt x="338" y="436"/>
                </a:cubicBezTo>
                <a:cubicBezTo>
                  <a:pt x="337" y="432"/>
                  <a:pt x="340" y="432"/>
                  <a:pt x="341" y="431"/>
                </a:cubicBezTo>
                <a:cubicBezTo>
                  <a:pt x="339" y="431"/>
                  <a:pt x="337" y="430"/>
                  <a:pt x="338" y="428"/>
                </a:cubicBezTo>
                <a:cubicBezTo>
                  <a:pt x="345" y="425"/>
                  <a:pt x="343" y="432"/>
                  <a:pt x="349" y="431"/>
                </a:cubicBezTo>
                <a:cubicBezTo>
                  <a:pt x="351" y="429"/>
                  <a:pt x="352" y="426"/>
                  <a:pt x="356" y="426"/>
                </a:cubicBezTo>
                <a:cubicBezTo>
                  <a:pt x="356" y="428"/>
                  <a:pt x="355" y="429"/>
                  <a:pt x="354" y="431"/>
                </a:cubicBezTo>
                <a:cubicBezTo>
                  <a:pt x="358" y="431"/>
                  <a:pt x="358" y="428"/>
                  <a:pt x="362" y="429"/>
                </a:cubicBezTo>
                <a:cubicBezTo>
                  <a:pt x="362" y="424"/>
                  <a:pt x="360" y="420"/>
                  <a:pt x="359" y="417"/>
                </a:cubicBezTo>
                <a:cubicBezTo>
                  <a:pt x="361" y="419"/>
                  <a:pt x="366" y="413"/>
                  <a:pt x="372" y="415"/>
                </a:cubicBezTo>
                <a:cubicBezTo>
                  <a:pt x="375" y="416"/>
                  <a:pt x="373" y="417"/>
                  <a:pt x="377" y="420"/>
                </a:cubicBezTo>
                <a:cubicBezTo>
                  <a:pt x="377" y="417"/>
                  <a:pt x="379" y="416"/>
                  <a:pt x="383" y="417"/>
                </a:cubicBezTo>
                <a:cubicBezTo>
                  <a:pt x="383" y="421"/>
                  <a:pt x="375" y="424"/>
                  <a:pt x="382" y="426"/>
                </a:cubicBezTo>
                <a:cubicBezTo>
                  <a:pt x="382" y="424"/>
                  <a:pt x="382" y="422"/>
                  <a:pt x="385" y="423"/>
                </a:cubicBezTo>
                <a:cubicBezTo>
                  <a:pt x="384" y="418"/>
                  <a:pt x="386" y="411"/>
                  <a:pt x="383" y="409"/>
                </a:cubicBezTo>
                <a:cubicBezTo>
                  <a:pt x="386" y="409"/>
                  <a:pt x="385" y="413"/>
                  <a:pt x="389" y="412"/>
                </a:cubicBezTo>
                <a:cubicBezTo>
                  <a:pt x="389" y="409"/>
                  <a:pt x="389" y="408"/>
                  <a:pt x="391" y="407"/>
                </a:cubicBezTo>
                <a:cubicBezTo>
                  <a:pt x="393" y="406"/>
                  <a:pt x="407" y="406"/>
                  <a:pt x="404" y="410"/>
                </a:cubicBezTo>
                <a:cubicBezTo>
                  <a:pt x="400" y="414"/>
                  <a:pt x="397" y="412"/>
                  <a:pt x="391" y="412"/>
                </a:cubicBezTo>
                <a:cubicBezTo>
                  <a:pt x="390" y="418"/>
                  <a:pt x="402" y="412"/>
                  <a:pt x="399" y="420"/>
                </a:cubicBezTo>
                <a:cubicBezTo>
                  <a:pt x="399" y="424"/>
                  <a:pt x="391" y="419"/>
                  <a:pt x="393" y="423"/>
                </a:cubicBezTo>
                <a:cubicBezTo>
                  <a:pt x="394" y="424"/>
                  <a:pt x="400" y="422"/>
                  <a:pt x="400" y="424"/>
                </a:cubicBezTo>
                <a:cubicBezTo>
                  <a:pt x="395" y="426"/>
                  <a:pt x="393" y="424"/>
                  <a:pt x="388" y="428"/>
                </a:cubicBezTo>
                <a:cubicBezTo>
                  <a:pt x="393" y="429"/>
                  <a:pt x="402" y="426"/>
                  <a:pt x="405" y="429"/>
                </a:cubicBezTo>
                <a:cubicBezTo>
                  <a:pt x="403" y="432"/>
                  <a:pt x="399" y="433"/>
                  <a:pt x="395" y="434"/>
                </a:cubicBezTo>
                <a:cubicBezTo>
                  <a:pt x="394" y="436"/>
                  <a:pt x="394" y="438"/>
                  <a:pt x="392" y="439"/>
                </a:cubicBezTo>
                <a:cubicBezTo>
                  <a:pt x="387" y="441"/>
                  <a:pt x="384" y="434"/>
                  <a:pt x="382" y="439"/>
                </a:cubicBezTo>
                <a:cubicBezTo>
                  <a:pt x="389" y="438"/>
                  <a:pt x="382" y="441"/>
                  <a:pt x="384" y="445"/>
                </a:cubicBezTo>
                <a:cubicBezTo>
                  <a:pt x="386" y="445"/>
                  <a:pt x="388" y="446"/>
                  <a:pt x="387" y="448"/>
                </a:cubicBezTo>
                <a:cubicBezTo>
                  <a:pt x="386" y="447"/>
                  <a:pt x="384" y="448"/>
                  <a:pt x="383" y="447"/>
                </a:cubicBezTo>
                <a:cubicBezTo>
                  <a:pt x="381" y="446"/>
                  <a:pt x="381" y="445"/>
                  <a:pt x="379" y="443"/>
                </a:cubicBezTo>
                <a:cubicBezTo>
                  <a:pt x="379" y="449"/>
                  <a:pt x="371" y="446"/>
                  <a:pt x="371" y="451"/>
                </a:cubicBezTo>
                <a:cubicBezTo>
                  <a:pt x="377" y="452"/>
                  <a:pt x="377" y="448"/>
                  <a:pt x="383" y="448"/>
                </a:cubicBezTo>
                <a:cubicBezTo>
                  <a:pt x="383" y="450"/>
                  <a:pt x="383" y="451"/>
                  <a:pt x="383" y="453"/>
                </a:cubicBezTo>
                <a:cubicBezTo>
                  <a:pt x="388" y="455"/>
                  <a:pt x="389" y="451"/>
                  <a:pt x="392" y="450"/>
                </a:cubicBezTo>
                <a:cubicBezTo>
                  <a:pt x="393" y="449"/>
                  <a:pt x="395" y="450"/>
                  <a:pt x="396" y="450"/>
                </a:cubicBezTo>
                <a:cubicBezTo>
                  <a:pt x="398" y="449"/>
                  <a:pt x="403" y="447"/>
                  <a:pt x="404" y="447"/>
                </a:cubicBezTo>
                <a:cubicBezTo>
                  <a:pt x="404" y="447"/>
                  <a:pt x="405" y="450"/>
                  <a:pt x="407" y="450"/>
                </a:cubicBezTo>
                <a:cubicBezTo>
                  <a:pt x="406" y="450"/>
                  <a:pt x="409" y="448"/>
                  <a:pt x="409" y="448"/>
                </a:cubicBezTo>
                <a:cubicBezTo>
                  <a:pt x="413" y="444"/>
                  <a:pt x="421" y="445"/>
                  <a:pt x="427" y="445"/>
                </a:cubicBezTo>
                <a:cubicBezTo>
                  <a:pt x="427" y="448"/>
                  <a:pt x="430" y="449"/>
                  <a:pt x="432" y="451"/>
                </a:cubicBezTo>
                <a:cubicBezTo>
                  <a:pt x="426" y="451"/>
                  <a:pt x="427" y="458"/>
                  <a:pt x="422" y="458"/>
                </a:cubicBezTo>
                <a:cubicBezTo>
                  <a:pt x="421" y="454"/>
                  <a:pt x="414" y="457"/>
                  <a:pt x="411" y="456"/>
                </a:cubicBezTo>
                <a:cubicBezTo>
                  <a:pt x="410" y="461"/>
                  <a:pt x="407" y="463"/>
                  <a:pt x="403" y="464"/>
                </a:cubicBezTo>
                <a:cubicBezTo>
                  <a:pt x="398" y="460"/>
                  <a:pt x="392" y="466"/>
                  <a:pt x="385" y="464"/>
                </a:cubicBezTo>
                <a:cubicBezTo>
                  <a:pt x="385" y="462"/>
                  <a:pt x="382" y="463"/>
                  <a:pt x="381" y="461"/>
                </a:cubicBezTo>
                <a:cubicBezTo>
                  <a:pt x="382" y="457"/>
                  <a:pt x="380" y="454"/>
                  <a:pt x="378" y="453"/>
                </a:cubicBezTo>
                <a:cubicBezTo>
                  <a:pt x="376" y="459"/>
                  <a:pt x="383" y="465"/>
                  <a:pt x="378" y="469"/>
                </a:cubicBezTo>
                <a:cubicBezTo>
                  <a:pt x="373" y="470"/>
                  <a:pt x="373" y="466"/>
                  <a:pt x="372" y="464"/>
                </a:cubicBezTo>
                <a:cubicBezTo>
                  <a:pt x="367" y="465"/>
                  <a:pt x="369" y="465"/>
                  <a:pt x="364" y="464"/>
                </a:cubicBezTo>
                <a:cubicBezTo>
                  <a:pt x="363" y="467"/>
                  <a:pt x="366" y="468"/>
                  <a:pt x="366" y="470"/>
                </a:cubicBezTo>
                <a:cubicBezTo>
                  <a:pt x="360" y="469"/>
                  <a:pt x="363" y="476"/>
                  <a:pt x="359" y="475"/>
                </a:cubicBezTo>
                <a:cubicBezTo>
                  <a:pt x="358" y="475"/>
                  <a:pt x="356" y="475"/>
                  <a:pt x="354" y="475"/>
                </a:cubicBezTo>
                <a:cubicBezTo>
                  <a:pt x="355" y="478"/>
                  <a:pt x="349" y="481"/>
                  <a:pt x="350" y="483"/>
                </a:cubicBezTo>
                <a:cubicBezTo>
                  <a:pt x="350" y="484"/>
                  <a:pt x="354" y="483"/>
                  <a:pt x="353" y="485"/>
                </a:cubicBezTo>
                <a:cubicBezTo>
                  <a:pt x="349" y="485"/>
                  <a:pt x="345" y="485"/>
                  <a:pt x="345" y="482"/>
                </a:cubicBezTo>
                <a:cubicBezTo>
                  <a:pt x="347" y="478"/>
                  <a:pt x="349" y="475"/>
                  <a:pt x="349" y="470"/>
                </a:cubicBezTo>
                <a:cubicBezTo>
                  <a:pt x="351" y="470"/>
                  <a:pt x="359" y="467"/>
                  <a:pt x="354" y="464"/>
                </a:cubicBezTo>
                <a:cubicBezTo>
                  <a:pt x="353" y="467"/>
                  <a:pt x="345" y="468"/>
                  <a:pt x="343" y="466"/>
                </a:cubicBezTo>
                <a:cubicBezTo>
                  <a:pt x="342" y="467"/>
                  <a:pt x="343" y="468"/>
                  <a:pt x="343" y="469"/>
                </a:cubicBezTo>
                <a:cubicBezTo>
                  <a:pt x="342" y="471"/>
                  <a:pt x="340" y="469"/>
                  <a:pt x="339" y="470"/>
                </a:cubicBezTo>
                <a:cubicBezTo>
                  <a:pt x="338" y="473"/>
                  <a:pt x="338" y="478"/>
                  <a:pt x="340" y="478"/>
                </a:cubicBezTo>
                <a:cubicBezTo>
                  <a:pt x="340" y="477"/>
                  <a:pt x="341" y="476"/>
                  <a:pt x="343" y="475"/>
                </a:cubicBezTo>
                <a:cubicBezTo>
                  <a:pt x="341" y="477"/>
                  <a:pt x="341" y="481"/>
                  <a:pt x="342" y="485"/>
                </a:cubicBezTo>
                <a:cubicBezTo>
                  <a:pt x="339" y="483"/>
                  <a:pt x="336" y="489"/>
                  <a:pt x="335" y="485"/>
                </a:cubicBezTo>
                <a:cubicBezTo>
                  <a:pt x="334" y="479"/>
                  <a:pt x="338" y="482"/>
                  <a:pt x="340" y="483"/>
                </a:cubicBezTo>
                <a:cubicBezTo>
                  <a:pt x="339" y="479"/>
                  <a:pt x="335" y="478"/>
                  <a:pt x="332" y="477"/>
                </a:cubicBezTo>
                <a:cubicBezTo>
                  <a:pt x="329" y="477"/>
                  <a:pt x="330" y="480"/>
                  <a:pt x="328" y="480"/>
                </a:cubicBezTo>
                <a:cubicBezTo>
                  <a:pt x="326" y="475"/>
                  <a:pt x="322" y="480"/>
                  <a:pt x="320" y="477"/>
                </a:cubicBezTo>
                <a:cubicBezTo>
                  <a:pt x="319" y="471"/>
                  <a:pt x="326" y="473"/>
                  <a:pt x="326" y="469"/>
                </a:cubicBezTo>
                <a:cubicBezTo>
                  <a:pt x="325" y="468"/>
                  <a:pt x="324" y="470"/>
                  <a:pt x="323" y="470"/>
                </a:cubicBezTo>
                <a:cubicBezTo>
                  <a:pt x="323" y="471"/>
                  <a:pt x="319" y="471"/>
                  <a:pt x="318" y="472"/>
                </a:cubicBezTo>
                <a:cubicBezTo>
                  <a:pt x="317" y="473"/>
                  <a:pt x="319" y="477"/>
                  <a:pt x="317" y="477"/>
                </a:cubicBezTo>
                <a:cubicBezTo>
                  <a:pt x="317" y="475"/>
                  <a:pt x="314" y="475"/>
                  <a:pt x="314" y="474"/>
                </a:cubicBezTo>
                <a:cubicBezTo>
                  <a:pt x="315" y="474"/>
                  <a:pt x="315" y="471"/>
                  <a:pt x="313" y="470"/>
                </a:cubicBezTo>
                <a:cubicBezTo>
                  <a:pt x="312" y="473"/>
                  <a:pt x="311" y="475"/>
                  <a:pt x="309" y="477"/>
                </a:cubicBezTo>
                <a:cubicBezTo>
                  <a:pt x="304" y="475"/>
                  <a:pt x="298" y="479"/>
                  <a:pt x="297" y="477"/>
                </a:cubicBezTo>
                <a:cubicBezTo>
                  <a:pt x="297" y="475"/>
                  <a:pt x="299" y="475"/>
                  <a:pt x="301" y="474"/>
                </a:cubicBezTo>
                <a:cubicBezTo>
                  <a:pt x="302" y="473"/>
                  <a:pt x="303" y="472"/>
                  <a:pt x="304" y="470"/>
                </a:cubicBezTo>
                <a:cubicBezTo>
                  <a:pt x="303" y="465"/>
                  <a:pt x="299" y="468"/>
                  <a:pt x="298" y="464"/>
                </a:cubicBezTo>
                <a:cubicBezTo>
                  <a:pt x="299" y="464"/>
                  <a:pt x="302" y="463"/>
                  <a:pt x="302" y="462"/>
                </a:cubicBezTo>
                <a:cubicBezTo>
                  <a:pt x="303" y="460"/>
                  <a:pt x="299" y="459"/>
                  <a:pt x="300" y="456"/>
                </a:cubicBezTo>
                <a:cubicBezTo>
                  <a:pt x="302" y="452"/>
                  <a:pt x="306" y="459"/>
                  <a:pt x="308" y="455"/>
                </a:cubicBezTo>
                <a:cubicBezTo>
                  <a:pt x="303" y="456"/>
                  <a:pt x="304" y="452"/>
                  <a:pt x="300" y="453"/>
                </a:cubicBezTo>
                <a:cubicBezTo>
                  <a:pt x="297" y="457"/>
                  <a:pt x="296" y="456"/>
                  <a:pt x="298" y="461"/>
                </a:cubicBezTo>
                <a:cubicBezTo>
                  <a:pt x="297" y="461"/>
                  <a:pt x="296" y="460"/>
                  <a:pt x="295" y="459"/>
                </a:cubicBezTo>
                <a:cubicBezTo>
                  <a:pt x="294" y="466"/>
                  <a:pt x="301" y="465"/>
                  <a:pt x="300" y="470"/>
                </a:cubicBezTo>
                <a:cubicBezTo>
                  <a:pt x="298" y="472"/>
                  <a:pt x="298" y="474"/>
                  <a:pt x="294" y="475"/>
                </a:cubicBezTo>
                <a:cubicBezTo>
                  <a:pt x="291" y="476"/>
                  <a:pt x="288" y="474"/>
                  <a:pt x="284" y="474"/>
                </a:cubicBezTo>
                <a:cubicBezTo>
                  <a:pt x="284" y="475"/>
                  <a:pt x="285" y="478"/>
                  <a:pt x="283" y="478"/>
                </a:cubicBezTo>
                <a:cubicBezTo>
                  <a:pt x="283" y="477"/>
                  <a:pt x="283" y="475"/>
                  <a:pt x="283" y="474"/>
                </a:cubicBezTo>
                <a:cubicBezTo>
                  <a:pt x="279" y="474"/>
                  <a:pt x="278" y="476"/>
                  <a:pt x="273" y="475"/>
                </a:cubicBezTo>
                <a:cubicBezTo>
                  <a:pt x="273" y="484"/>
                  <a:pt x="269" y="477"/>
                  <a:pt x="266" y="477"/>
                </a:cubicBezTo>
                <a:cubicBezTo>
                  <a:pt x="267" y="477"/>
                  <a:pt x="265" y="478"/>
                  <a:pt x="265" y="478"/>
                </a:cubicBezTo>
                <a:cubicBezTo>
                  <a:pt x="263" y="479"/>
                  <a:pt x="262" y="481"/>
                  <a:pt x="260" y="482"/>
                </a:cubicBezTo>
                <a:cubicBezTo>
                  <a:pt x="259" y="482"/>
                  <a:pt x="257" y="481"/>
                  <a:pt x="255" y="482"/>
                </a:cubicBezTo>
                <a:cubicBezTo>
                  <a:pt x="256" y="477"/>
                  <a:pt x="253" y="476"/>
                  <a:pt x="253" y="472"/>
                </a:cubicBezTo>
                <a:cubicBezTo>
                  <a:pt x="259" y="471"/>
                  <a:pt x="264" y="468"/>
                  <a:pt x="271" y="467"/>
                </a:cubicBezTo>
                <a:cubicBezTo>
                  <a:pt x="274" y="467"/>
                  <a:pt x="272" y="472"/>
                  <a:pt x="276" y="472"/>
                </a:cubicBezTo>
                <a:cubicBezTo>
                  <a:pt x="275" y="466"/>
                  <a:pt x="277" y="463"/>
                  <a:pt x="277" y="458"/>
                </a:cubicBezTo>
                <a:cubicBezTo>
                  <a:pt x="279" y="458"/>
                  <a:pt x="281" y="457"/>
                  <a:pt x="282" y="456"/>
                </a:cubicBezTo>
                <a:cubicBezTo>
                  <a:pt x="284" y="457"/>
                  <a:pt x="292" y="456"/>
                  <a:pt x="287" y="455"/>
                </a:cubicBezTo>
                <a:cubicBezTo>
                  <a:pt x="278" y="456"/>
                  <a:pt x="275" y="452"/>
                  <a:pt x="270" y="451"/>
                </a:cubicBezTo>
                <a:cubicBezTo>
                  <a:pt x="271" y="451"/>
                  <a:pt x="268" y="453"/>
                  <a:pt x="267" y="453"/>
                </a:cubicBezTo>
                <a:cubicBezTo>
                  <a:pt x="260" y="454"/>
                  <a:pt x="258" y="452"/>
                  <a:pt x="256" y="450"/>
                </a:cubicBezTo>
                <a:cubicBezTo>
                  <a:pt x="254" y="452"/>
                  <a:pt x="255" y="457"/>
                  <a:pt x="251" y="458"/>
                </a:cubicBezTo>
                <a:cubicBezTo>
                  <a:pt x="246" y="458"/>
                  <a:pt x="249" y="464"/>
                  <a:pt x="245" y="464"/>
                </a:cubicBezTo>
                <a:cubicBezTo>
                  <a:pt x="244" y="462"/>
                  <a:pt x="238" y="457"/>
                  <a:pt x="236" y="461"/>
                </a:cubicBezTo>
                <a:cubicBezTo>
                  <a:pt x="239" y="461"/>
                  <a:pt x="237" y="463"/>
                  <a:pt x="238" y="464"/>
                </a:cubicBezTo>
                <a:cubicBezTo>
                  <a:pt x="239" y="465"/>
                  <a:pt x="241" y="464"/>
                  <a:pt x="241" y="464"/>
                </a:cubicBezTo>
                <a:cubicBezTo>
                  <a:pt x="243" y="465"/>
                  <a:pt x="247" y="469"/>
                  <a:pt x="243" y="469"/>
                </a:cubicBezTo>
                <a:cubicBezTo>
                  <a:pt x="241" y="469"/>
                  <a:pt x="242" y="466"/>
                  <a:pt x="240" y="466"/>
                </a:cubicBezTo>
                <a:cubicBezTo>
                  <a:pt x="240" y="466"/>
                  <a:pt x="238" y="469"/>
                  <a:pt x="237" y="469"/>
                </a:cubicBezTo>
                <a:cubicBezTo>
                  <a:pt x="239" y="467"/>
                  <a:pt x="239" y="463"/>
                  <a:pt x="235" y="462"/>
                </a:cubicBezTo>
                <a:cubicBezTo>
                  <a:pt x="234" y="464"/>
                  <a:pt x="230" y="464"/>
                  <a:pt x="227" y="462"/>
                </a:cubicBezTo>
                <a:cubicBezTo>
                  <a:pt x="226" y="464"/>
                  <a:pt x="227" y="466"/>
                  <a:pt x="225" y="466"/>
                </a:cubicBezTo>
                <a:cubicBezTo>
                  <a:pt x="222" y="465"/>
                  <a:pt x="222" y="461"/>
                  <a:pt x="217" y="462"/>
                </a:cubicBezTo>
                <a:cubicBezTo>
                  <a:pt x="217" y="465"/>
                  <a:pt x="217" y="467"/>
                  <a:pt x="217" y="469"/>
                </a:cubicBezTo>
                <a:cubicBezTo>
                  <a:pt x="220" y="469"/>
                  <a:pt x="220" y="467"/>
                  <a:pt x="222" y="466"/>
                </a:cubicBezTo>
                <a:cubicBezTo>
                  <a:pt x="221" y="472"/>
                  <a:pt x="228" y="469"/>
                  <a:pt x="229" y="472"/>
                </a:cubicBezTo>
                <a:cubicBezTo>
                  <a:pt x="226" y="472"/>
                  <a:pt x="225" y="473"/>
                  <a:pt x="224" y="475"/>
                </a:cubicBezTo>
                <a:cubicBezTo>
                  <a:pt x="226" y="475"/>
                  <a:pt x="228" y="476"/>
                  <a:pt x="227" y="478"/>
                </a:cubicBezTo>
                <a:cubicBezTo>
                  <a:pt x="225" y="480"/>
                  <a:pt x="215" y="482"/>
                  <a:pt x="213" y="478"/>
                </a:cubicBezTo>
                <a:cubicBezTo>
                  <a:pt x="212" y="473"/>
                  <a:pt x="220" y="477"/>
                  <a:pt x="221" y="474"/>
                </a:cubicBezTo>
                <a:cubicBezTo>
                  <a:pt x="217" y="474"/>
                  <a:pt x="214" y="474"/>
                  <a:pt x="211" y="474"/>
                </a:cubicBezTo>
                <a:cubicBezTo>
                  <a:pt x="212" y="480"/>
                  <a:pt x="208" y="473"/>
                  <a:pt x="206" y="477"/>
                </a:cubicBezTo>
                <a:cubicBezTo>
                  <a:pt x="206" y="479"/>
                  <a:pt x="207" y="483"/>
                  <a:pt x="205" y="483"/>
                </a:cubicBezTo>
                <a:cubicBezTo>
                  <a:pt x="198" y="480"/>
                  <a:pt x="188" y="486"/>
                  <a:pt x="177" y="485"/>
                </a:cubicBezTo>
                <a:cubicBezTo>
                  <a:pt x="177" y="491"/>
                  <a:pt x="184" y="483"/>
                  <a:pt x="186" y="489"/>
                </a:cubicBezTo>
                <a:cubicBezTo>
                  <a:pt x="180" y="488"/>
                  <a:pt x="180" y="492"/>
                  <a:pt x="179" y="494"/>
                </a:cubicBezTo>
                <a:cubicBezTo>
                  <a:pt x="179" y="495"/>
                  <a:pt x="176" y="497"/>
                  <a:pt x="180" y="497"/>
                </a:cubicBezTo>
                <a:cubicBezTo>
                  <a:pt x="180" y="496"/>
                  <a:pt x="184" y="490"/>
                  <a:pt x="186" y="494"/>
                </a:cubicBezTo>
                <a:cubicBezTo>
                  <a:pt x="185" y="499"/>
                  <a:pt x="181" y="501"/>
                  <a:pt x="173" y="501"/>
                </a:cubicBezTo>
                <a:cubicBezTo>
                  <a:pt x="173" y="508"/>
                  <a:pt x="178" y="501"/>
                  <a:pt x="180" y="505"/>
                </a:cubicBezTo>
                <a:cubicBezTo>
                  <a:pt x="178" y="506"/>
                  <a:pt x="179" y="507"/>
                  <a:pt x="180" y="508"/>
                </a:cubicBezTo>
                <a:cubicBezTo>
                  <a:pt x="172" y="506"/>
                  <a:pt x="175" y="514"/>
                  <a:pt x="171" y="515"/>
                </a:cubicBezTo>
                <a:cubicBezTo>
                  <a:pt x="165" y="515"/>
                  <a:pt x="159" y="515"/>
                  <a:pt x="153" y="515"/>
                </a:cubicBezTo>
                <a:cubicBezTo>
                  <a:pt x="153" y="518"/>
                  <a:pt x="155" y="519"/>
                  <a:pt x="158" y="518"/>
                </a:cubicBezTo>
                <a:cubicBezTo>
                  <a:pt x="158" y="521"/>
                  <a:pt x="160" y="521"/>
                  <a:pt x="160" y="524"/>
                </a:cubicBezTo>
                <a:cubicBezTo>
                  <a:pt x="158" y="524"/>
                  <a:pt x="157" y="523"/>
                  <a:pt x="156" y="521"/>
                </a:cubicBezTo>
                <a:cubicBezTo>
                  <a:pt x="154" y="521"/>
                  <a:pt x="150" y="522"/>
                  <a:pt x="150" y="520"/>
                </a:cubicBezTo>
                <a:cubicBezTo>
                  <a:pt x="152" y="519"/>
                  <a:pt x="151" y="517"/>
                  <a:pt x="151" y="515"/>
                </a:cubicBezTo>
                <a:cubicBezTo>
                  <a:pt x="148" y="514"/>
                  <a:pt x="148" y="517"/>
                  <a:pt x="146" y="518"/>
                </a:cubicBezTo>
                <a:cubicBezTo>
                  <a:pt x="140" y="514"/>
                  <a:pt x="134" y="517"/>
                  <a:pt x="130" y="518"/>
                </a:cubicBezTo>
                <a:cubicBezTo>
                  <a:pt x="126" y="519"/>
                  <a:pt x="122" y="519"/>
                  <a:pt x="119" y="520"/>
                </a:cubicBezTo>
                <a:cubicBezTo>
                  <a:pt x="118" y="526"/>
                  <a:pt x="121" y="528"/>
                  <a:pt x="119" y="529"/>
                </a:cubicBezTo>
                <a:cubicBezTo>
                  <a:pt x="119" y="529"/>
                  <a:pt x="120" y="532"/>
                  <a:pt x="119" y="532"/>
                </a:cubicBezTo>
                <a:cubicBezTo>
                  <a:pt x="118" y="537"/>
                  <a:pt x="120" y="533"/>
                  <a:pt x="121" y="537"/>
                </a:cubicBezTo>
                <a:cubicBezTo>
                  <a:pt x="119" y="537"/>
                  <a:pt x="120" y="541"/>
                  <a:pt x="122" y="542"/>
                </a:cubicBezTo>
                <a:cubicBezTo>
                  <a:pt x="121" y="537"/>
                  <a:pt x="125" y="537"/>
                  <a:pt x="128" y="535"/>
                </a:cubicBezTo>
                <a:cubicBezTo>
                  <a:pt x="128" y="537"/>
                  <a:pt x="130" y="538"/>
                  <a:pt x="130" y="540"/>
                </a:cubicBezTo>
                <a:cubicBezTo>
                  <a:pt x="129" y="544"/>
                  <a:pt x="121" y="542"/>
                  <a:pt x="120" y="545"/>
                </a:cubicBezTo>
                <a:cubicBezTo>
                  <a:pt x="125" y="547"/>
                  <a:pt x="130" y="545"/>
                  <a:pt x="135" y="545"/>
                </a:cubicBezTo>
                <a:cubicBezTo>
                  <a:pt x="137" y="545"/>
                  <a:pt x="138" y="543"/>
                  <a:pt x="140" y="543"/>
                </a:cubicBezTo>
                <a:cubicBezTo>
                  <a:pt x="142" y="543"/>
                  <a:pt x="143" y="545"/>
                  <a:pt x="146" y="545"/>
                </a:cubicBezTo>
                <a:cubicBezTo>
                  <a:pt x="148" y="545"/>
                  <a:pt x="148" y="544"/>
                  <a:pt x="149" y="543"/>
                </a:cubicBezTo>
                <a:cubicBezTo>
                  <a:pt x="152" y="543"/>
                  <a:pt x="154" y="544"/>
                  <a:pt x="156" y="542"/>
                </a:cubicBezTo>
                <a:cubicBezTo>
                  <a:pt x="156" y="541"/>
                  <a:pt x="158" y="542"/>
                  <a:pt x="159" y="542"/>
                </a:cubicBezTo>
                <a:cubicBezTo>
                  <a:pt x="163" y="540"/>
                  <a:pt x="162" y="541"/>
                  <a:pt x="167" y="542"/>
                </a:cubicBezTo>
                <a:cubicBezTo>
                  <a:pt x="175" y="542"/>
                  <a:pt x="190" y="540"/>
                  <a:pt x="193" y="543"/>
                </a:cubicBezTo>
                <a:cubicBezTo>
                  <a:pt x="191" y="543"/>
                  <a:pt x="192" y="546"/>
                  <a:pt x="190" y="547"/>
                </a:cubicBezTo>
                <a:cubicBezTo>
                  <a:pt x="186" y="547"/>
                  <a:pt x="171" y="545"/>
                  <a:pt x="175" y="548"/>
                </a:cubicBezTo>
                <a:cubicBezTo>
                  <a:pt x="178" y="548"/>
                  <a:pt x="183" y="547"/>
                  <a:pt x="182" y="551"/>
                </a:cubicBezTo>
                <a:cubicBezTo>
                  <a:pt x="180" y="549"/>
                  <a:pt x="175" y="550"/>
                  <a:pt x="171" y="550"/>
                </a:cubicBezTo>
                <a:cubicBezTo>
                  <a:pt x="169" y="555"/>
                  <a:pt x="176" y="551"/>
                  <a:pt x="174" y="556"/>
                </a:cubicBezTo>
                <a:cubicBezTo>
                  <a:pt x="170" y="551"/>
                  <a:pt x="165" y="555"/>
                  <a:pt x="163" y="559"/>
                </a:cubicBezTo>
                <a:cubicBezTo>
                  <a:pt x="167" y="562"/>
                  <a:pt x="162" y="563"/>
                  <a:pt x="165" y="567"/>
                </a:cubicBezTo>
                <a:cubicBezTo>
                  <a:pt x="161" y="566"/>
                  <a:pt x="159" y="564"/>
                  <a:pt x="159" y="570"/>
                </a:cubicBezTo>
                <a:cubicBezTo>
                  <a:pt x="159" y="576"/>
                  <a:pt x="165" y="566"/>
                  <a:pt x="165" y="572"/>
                </a:cubicBezTo>
                <a:cubicBezTo>
                  <a:pt x="159" y="574"/>
                  <a:pt x="165" y="580"/>
                  <a:pt x="159" y="581"/>
                </a:cubicBezTo>
                <a:cubicBezTo>
                  <a:pt x="153" y="581"/>
                  <a:pt x="159" y="575"/>
                  <a:pt x="156" y="575"/>
                </a:cubicBezTo>
                <a:cubicBezTo>
                  <a:pt x="155" y="579"/>
                  <a:pt x="149" y="579"/>
                  <a:pt x="146" y="581"/>
                </a:cubicBezTo>
                <a:cubicBezTo>
                  <a:pt x="146" y="579"/>
                  <a:pt x="148" y="579"/>
                  <a:pt x="148" y="577"/>
                </a:cubicBezTo>
                <a:cubicBezTo>
                  <a:pt x="143" y="576"/>
                  <a:pt x="145" y="582"/>
                  <a:pt x="138" y="580"/>
                </a:cubicBezTo>
                <a:cubicBezTo>
                  <a:pt x="137" y="586"/>
                  <a:pt x="141" y="588"/>
                  <a:pt x="139" y="591"/>
                </a:cubicBezTo>
                <a:cubicBezTo>
                  <a:pt x="144" y="590"/>
                  <a:pt x="141" y="596"/>
                  <a:pt x="145" y="596"/>
                </a:cubicBezTo>
                <a:cubicBezTo>
                  <a:pt x="146" y="594"/>
                  <a:pt x="147" y="593"/>
                  <a:pt x="148" y="593"/>
                </a:cubicBezTo>
                <a:cubicBezTo>
                  <a:pt x="148" y="596"/>
                  <a:pt x="152" y="596"/>
                  <a:pt x="150" y="600"/>
                </a:cubicBezTo>
                <a:cubicBezTo>
                  <a:pt x="152" y="603"/>
                  <a:pt x="157" y="601"/>
                  <a:pt x="157" y="604"/>
                </a:cubicBezTo>
                <a:cubicBezTo>
                  <a:pt x="158" y="611"/>
                  <a:pt x="158" y="602"/>
                  <a:pt x="160" y="602"/>
                </a:cubicBezTo>
                <a:cubicBezTo>
                  <a:pt x="159" y="607"/>
                  <a:pt x="166" y="604"/>
                  <a:pt x="165" y="608"/>
                </a:cubicBezTo>
                <a:cubicBezTo>
                  <a:pt x="165" y="612"/>
                  <a:pt x="161" y="612"/>
                  <a:pt x="159" y="615"/>
                </a:cubicBezTo>
                <a:cubicBezTo>
                  <a:pt x="163" y="615"/>
                  <a:pt x="163" y="619"/>
                  <a:pt x="161" y="621"/>
                </a:cubicBezTo>
                <a:cubicBezTo>
                  <a:pt x="158" y="620"/>
                  <a:pt x="156" y="617"/>
                  <a:pt x="151" y="618"/>
                </a:cubicBezTo>
                <a:cubicBezTo>
                  <a:pt x="149" y="620"/>
                  <a:pt x="151" y="625"/>
                  <a:pt x="149" y="627"/>
                </a:cubicBezTo>
                <a:cubicBezTo>
                  <a:pt x="145" y="626"/>
                  <a:pt x="142" y="630"/>
                  <a:pt x="139" y="631"/>
                </a:cubicBezTo>
                <a:cubicBezTo>
                  <a:pt x="133" y="632"/>
                  <a:pt x="134" y="631"/>
                  <a:pt x="131" y="634"/>
                </a:cubicBezTo>
                <a:cubicBezTo>
                  <a:pt x="131" y="634"/>
                  <a:pt x="128" y="633"/>
                  <a:pt x="128" y="634"/>
                </a:cubicBezTo>
                <a:cubicBezTo>
                  <a:pt x="126" y="635"/>
                  <a:pt x="125" y="636"/>
                  <a:pt x="123" y="637"/>
                </a:cubicBezTo>
                <a:cubicBezTo>
                  <a:pt x="121" y="638"/>
                  <a:pt x="119" y="636"/>
                  <a:pt x="117" y="637"/>
                </a:cubicBezTo>
                <a:cubicBezTo>
                  <a:pt x="116" y="637"/>
                  <a:pt x="116" y="638"/>
                  <a:pt x="115" y="639"/>
                </a:cubicBezTo>
                <a:cubicBezTo>
                  <a:pt x="111" y="640"/>
                  <a:pt x="112" y="641"/>
                  <a:pt x="109" y="642"/>
                </a:cubicBezTo>
                <a:cubicBezTo>
                  <a:pt x="107" y="642"/>
                  <a:pt x="104" y="641"/>
                  <a:pt x="102" y="642"/>
                </a:cubicBezTo>
                <a:cubicBezTo>
                  <a:pt x="102" y="642"/>
                  <a:pt x="100" y="645"/>
                  <a:pt x="99" y="645"/>
                </a:cubicBezTo>
                <a:cubicBezTo>
                  <a:pt x="97" y="645"/>
                  <a:pt x="95" y="644"/>
                  <a:pt x="93" y="645"/>
                </a:cubicBezTo>
                <a:cubicBezTo>
                  <a:pt x="93" y="649"/>
                  <a:pt x="88" y="649"/>
                  <a:pt x="87" y="650"/>
                </a:cubicBezTo>
                <a:cubicBezTo>
                  <a:pt x="83" y="651"/>
                  <a:pt x="80" y="652"/>
                  <a:pt x="75" y="651"/>
                </a:cubicBezTo>
                <a:cubicBezTo>
                  <a:pt x="71" y="657"/>
                  <a:pt x="62" y="658"/>
                  <a:pt x="55" y="661"/>
                </a:cubicBezTo>
                <a:cubicBezTo>
                  <a:pt x="47" y="664"/>
                  <a:pt x="41" y="666"/>
                  <a:pt x="36" y="672"/>
                </a:cubicBezTo>
                <a:cubicBezTo>
                  <a:pt x="38" y="673"/>
                  <a:pt x="40" y="674"/>
                  <a:pt x="41" y="675"/>
                </a:cubicBezTo>
                <a:cubicBezTo>
                  <a:pt x="37" y="676"/>
                  <a:pt x="41" y="681"/>
                  <a:pt x="42" y="681"/>
                </a:cubicBezTo>
                <a:cubicBezTo>
                  <a:pt x="44" y="684"/>
                  <a:pt x="43" y="690"/>
                  <a:pt x="45" y="691"/>
                </a:cubicBezTo>
                <a:cubicBezTo>
                  <a:pt x="46" y="689"/>
                  <a:pt x="48" y="687"/>
                  <a:pt x="48" y="689"/>
                </a:cubicBezTo>
                <a:cubicBezTo>
                  <a:pt x="50" y="694"/>
                  <a:pt x="45" y="692"/>
                  <a:pt x="46" y="696"/>
                </a:cubicBezTo>
                <a:cubicBezTo>
                  <a:pt x="51" y="696"/>
                  <a:pt x="52" y="692"/>
                  <a:pt x="54" y="697"/>
                </a:cubicBezTo>
                <a:cubicBezTo>
                  <a:pt x="50" y="700"/>
                  <a:pt x="47" y="697"/>
                  <a:pt x="46" y="699"/>
                </a:cubicBezTo>
                <a:cubicBezTo>
                  <a:pt x="48" y="700"/>
                  <a:pt x="52" y="700"/>
                  <a:pt x="52" y="704"/>
                </a:cubicBezTo>
                <a:cubicBezTo>
                  <a:pt x="45" y="704"/>
                  <a:pt x="54" y="706"/>
                  <a:pt x="54" y="708"/>
                </a:cubicBezTo>
                <a:cubicBezTo>
                  <a:pt x="51" y="708"/>
                  <a:pt x="48" y="709"/>
                  <a:pt x="48" y="711"/>
                </a:cubicBezTo>
                <a:cubicBezTo>
                  <a:pt x="50" y="712"/>
                  <a:pt x="53" y="711"/>
                  <a:pt x="53" y="713"/>
                </a:cubicBezTo>
                <a:cubicBezTo>
                  <a:pt x="53" y="715"/>
                  <a:pt x="51" y="715"/>
                  <a:pt x="52" y="718"/>
                </a:cubicBezTo>
                <a:cubicBezTo>
                  <a:pt x="50" y="720"/>
                  <a:pt x="48" y="717"/>
                  <a:pt x="45" y="718"/>
                </a:cubicBezTo>
                <a:cubicBezTo>
                  <a:pt x="45" y="718"/>
                  <a:pt x="41" y="725"/>
                  <a:pt x="40" y="719"/>
                </a:cubicBezTo>
                <a:cubicBezTo>
                  <a:pt x="40" y="717"/>
                  <a:pt x="43" y="718"/>
                  <a:pt x="44" y="716"/>
                </a:cubicBezTo>
                <a:cubicBezTo>
                  <a:pt x="38" y="715"/>
                  <a:pt x="36" y="718"/>
                  <a:pt x="32" y="719"/>
                </a:cubicBezTo>
                <a:cubicBezTo>
                  <a:pt x="31" y="720"/>
                  <a:pt x="29" y="719"/>
                  <a:pt x="29" y="721"/>
                </a:cubicBezTo>
                <a:cubicBezTo>
                  <a:pt x="35" y="722"/>
                  <a:pt x="39" y="716"/>
                  <a:pt x="41" y="723"/>
                </a:cubicBezTo>
                <a:cubicBezTo>
                  <a:pt x="34" y="723"/>
                  <a:pt x="41" y="724"/>
                  <a:pt x="41" y="726"/>
                </a:cubicBezTo>
                <a:cubicBezTo>
                  <a:pt x="41" y="728"/>
                  <a:pt x="36" y="730"/>
                  <a:pt x="39" y="730"/>
                </a:cubicBezTo>
                <a:cubicBezTo>
                  <a:pt x="40" y="728"/>
                  <a:pt x="41" y="727"/>
                  <a:pt x="43" y="729"/>
                </a:cubicBezTo>
                <a:cubicBezTo>
                  <a:pt x="43" y="729"/>
                  <a:pt x="49" y="726"/>
                  <a:pt x="49" y="726"/>
                </a:cubicBezTo>
                <a:cubicBezTo>
                  <a:pt x="50" y="726"/>
                  <a:pt x="51" y="728"/>
                  <a:pt x="52" y="727"/>
                </a:cubicBezTo>
                <a:cubicBezTo>
                  <a:pt x="53" y="727"/>
                  <a:pt x="52" y="722"/>
                  <a:pt x="55" y="724"/>
                </a:cubicBezTo>
                <a:cubicBezTo>
                  <a:pt x="58" y="724"/>
                  <a:pt x="56" y="729"/>
                  <a:pt x="59" y="729"/>
                </a:cubicBezTo>
                <a:cubicBezTo>
                  <a:pt x="61" y="725"/>
                  <a:pt x="62" y="724"/>
                  <a:pt x="60" y="719"/>
                </a:cubicBezTo>
                <a:cubicBezTo>
                  <a:pt x="56" y="718"/>
                  <a:pt x="53" y="726"/>
                  <a:pt x="50" y="721"/>
                </a:cubicBezTo>
                <a:cubicBezTo>
                  <a:pt x="55" y="719"/>
                  <a:pt x="57" y="715"/>
                  <a:pt x="63" y="718"/>
                </a:cubicBezTo>
                <a:cubicBezTo>
                  <a:pt x="63" y="721"/>
                  <a:pt x="63" y="724"/>
                  <a:pt x="65" y="726"/>
                </a:cubicBezTo>
                <a:cubicBezTo>
                  <a:pt x="71" y="727"/>
                  <a:pt x="66" y="719"/>
                  <a:pt x="71" y="719"/>
                </a:cubicBezTo>
                <a:cubicBezTo>
                  <a:pt x="73" y="723"/>
                  <a:pt x="73" y="727"/>
                  <a:pt x="78" y="727"/>
                </a:cubicBezTo>
                <a:cubicBezTo>
                  <a:pt x="78" y="726"/>
                  <a:pt x="78" y="724"/>
                  <a:pt x="79" y="724"/>
                </a:cubicBezTo>
                <a:cubicBezTo>
                  <a:pt x="80" y="724"/>
                  <a:pt x="79" y="727"/>
                  <a:pt x="79" y="727"/>
                </a:cubicBezTo>
                <a:cubicBezTo>
                  <a:pt x="82" y="728"/>
                  <a:pt x="91" y="727"/>
                  <a:pt x="88" y="730"/>
                </a:cubicBezTo>
                <a:cubicBezTo>
                  <a:pt x="86" y="733"/>
                  <a:pt x="81" y="733"/>
                  <a:pt x="85" y="737"/>
                </a:cubicBezTo>
                <a:cubicBezTo>
                  <a:pt x="80" y="737"/>
                  <a:pt x="80" y="741"/>
                  <a:pt x="77" y="742"/>
                </a:cubicBezTo>
                <a:cubicBezTo>
                  <a:pt x="75" y="742"/>
                  <a:pt x="74" y="739"/>
                  <a:pt x="74" y="742"/>
                </a:cubicBezTo>
                <a:cubicBezTo>
                  <a:pt x="76" y="742"/>
                  <a:pt x="74" y="744"/>
                  <a:pt x="72" y="745"/>
                </a:cubicBezTo>
                <a:cubicBezTo>
                  <a:pt x="67" y="743"/>
                  <a:pt x="68" y="747"/>
                  <a:pt x="65" y="748"/>
                </a:cubicBezTo>
                <a:cubicBezTo>
                  <a:pt x="65" y="745"/>
                  <a:pt x="66" y="743"/>
                  <a:pt x="64" y="742"/>
                </a:cubicBezTo>
                <a:cubicBezTo>
                  <a:pt x="64" y="743"/>
                  <a:pt x="63" y="743"/>
                  <a:pt x="61" y="743"/>
                </a:cubicBezTo>
                <a:cubicBezTo>
                  <a:pt x="63" y="749"/>
                  <a:pt x="59" y="748"/>
                  <a:pt x="56" y="748"/>
                </a:cubicBezTo>
                <a:cubicBezTo>
                  <a:pt x="47" y="748"/>
                  <a:pt x="60" y="749"/>
                  <a:pt x="60" y="751"/>
                </a:cubicBezTo>
                <a:cubicBezTo>
                  <a:pt x="60" y="751"/>
                  <a:pt x="55" y="752"/>
                  <a:pt x="55" y="753"/>
                </a:cubicBezTo>
                <a:cubicBezTo>
                  <a:pt x="54" y="754"/>
                  <a:pt x="57" y="764"/>
                  <a:pt x="52" y="762"/>
                </a:cubicBezTo>
                <a:cubicBezTo>
                  <a:pt x="51" y="762"/>
                  <a:pt x="50" y="762"/>
                  <a:pt x="49" y="762"/>
                </a:cubicBezTo>
                <a:cubicBezTo>
                  <a:pt x="49" y="762"/>
                  <a:pt x="47" y="761"/>
                  <a:pt x="48" y="761"/>
                </a:cubicBezTo>
                <a:cubicBezTo>
                  <a:pt x="46" y="761"/>
                  <a:pt x="43" y="762"/>
                  <a:pt x="43" y="762"/>
                </a:cubicBezTo>
                <a:cubicBezTo>
                  <a:pt x="42" y="762"/>
                  <a:pt x="41" y="758"/>
                  <a:pt x="38" y="759"/>
                </a:cubicBezTo>
                <a:cubicBezTo>
                  <a:pt x="38" y="760"/>
                  <a:pt x="38" y="762"/>
                  <a:pt x="36" y="762"/>
                </a:cubicBezTo>
                <a:lnTo>
                  <a:pt x="20" y="781"/>
                </a:lnTo>
                <a:close/>
                <a:moveTo>
                  <a:pt x="73" y="659"/>
                </a:moveTo>
                <a:cubicBezTo>
                  <a:pt x="72" y="655"/>
                  <a:pt x="80" y="660"/>
                  <a:pt x="77" y="654"/>
                </a:cubicBezTo>
                <a:cubicBezTo>
                  <a:pt x="74" y="654"/>
                  <a:pt x="69" y="659"/>
                  <a:pt x="73" y="659"/>
                </a:cubicBezTo>
                <a:close/>
                <a:moveTo>
                  <a:pt x="95" y="651"/>
                </a:moveTo>
                <a:cubicBezTo>
                  <a:pt x="95" y="649"/>
                  <a:pt x="97" y="649"/>
                  <a:pt x="98" y="646"/>
                </a:cubicBezTo>
                <a:cubicBezTo>
                  <a:pt x="94" y="645"/>
                  <a:pt x="91" y="651"/>
                  <a:pt x="95" y="651"/>
                </a:cubicBezTo>
                <a:close/>
                <a:moveTo>
                  <a:pt x="145" y="432"/>
                </a:moveTo>
                <a:cubicBezTo>
                  <a:pt x="145" y="430"/>
                  <a:pt x="147" y="429"/>
                  <a:pt x="147" y="426"/>
                </a:cubicBezTo>
                <a:cubicBezTo>
                  <a:pt x="149" y="426"/>
                  <a:pt x="148" y="431"/>
                  <a:pt x="150" y="431"/>
                </a:cubicBezTo>
                <a:cubicBezTo>
                  <a:pt x="150" y="433"/>
                  <a:pt x="147" y="432"/>
                  <a:pt x="145" y="432"/>
                </a:cubicBezTo>
                <a:close/>
                <a:moveTo>
                  <a:pt x="181" y="358"/>
                </a:moveTo>
                <a:cubicBezTo>
                  <a:pt x="181" y="362"/>
                  <a:pt x="176" y="358"/>
                  <a:pt x="175" y="358"/>
                </a:cubicBezTo>
                <a:cubicBezTo>
                  <a:pt x="174" y="359"/>
                  <a:pt x="175" y="359"/>
                  <a:pt x="176" y="359"/>
                </a:cubicBezTo>
                <a:cubicBezTo>
                  <a:pt x="176" y="361"/>
                  <a:pt x="174" y="361"/>
                  <a:pt x="173" y="361"/>
                </a:cubicBezTo>
                <a:cubicBezTo>
                  <a:pt x="173" y="360"/>
                  <a:pt x="172" y="359"/>
                  <a:pt x="171" y="359"/>
                </a:cubicBezTo>
                <a:cubicBezTo>
                  <a:pt x="171" y="355"/>
                  <a:pt x="179" y="356"/>
                  <a:pt x="181" y="358"/>
                </a:cubicBezTo>
                <a:close/>
                <a:moveTo>
                  <a:pt x="143" y="214"/>
                </a:moveTo>
                <a:cubicBezTo>
                  <a:pt x="143" y="213"/>
                  <a:pt x="146" y="212"/>
                  <a:pt x="146" y="212"/>
                </a:cubicBezTo>
                <a:cubicBezTo>
                  <a:pt x="145" y="212"/>
                  <a:pt x="148" y="215"/>
                  <a:pt x="148" y="214"/>
                </a:cubicBezTo>
                <a:cubicBezTo>
                  <a:pt x="149" y="217"/>
                  <a:pt x="141" y="218"/>
                  <a:pt x="143" y="214"/>
                </a:cubicBezTo>
                <a:close/>
                <a:moveTo>
                  <a:pt x="582" y="88"/>
                </a:moveTo>
                <a:cubicBezTo>
                  <a:pt x="582" y="85"/>
                  <a:pt x="580" y="84"/>
                  <a:pt x="578" y="83"/>
                </a:cubicBezTo>
                <a:cubicBezTo>
                  <a:pt x="578" y="86"/>
                  <a:pt x="580" y="88"/>
                  <a:pt x="582" y="88"/>
                </a:cubicBezTo>
                <a:close/>
                <a:moveTo>
                  <a:pt x="702" y="66"/>
                </a:moveTo>
                <a:cubicBezTo>
                  <a:pt x="702" y="69"/>
                  <a:pt x="702" y="71"/>
                  <a:pt x="702" y="74"/>
                </a:cubicBezTo>
                <a:cubicBezTo>
                  <a:pt x="699" y="77"/>
                  <a:pt x="700" y="74"/>
                  <a:pt x="696" y="74"/>
                </a:cubicBezTo>
                <a:cubicBezTo>
                  <a:pt x="698" y="81"/>
                  <a:pt x="697" y="81"/>
                  <a:pt x="696" y="87"/>
                </a:cubicBezTo>
                <a:cubicBezTo>
                  <a:pt x="690" y="87"/>
                  <a:pt x="685" y="89"/>
                  <a:pt x="678" y="88"/>
                </a:cubicBezTo>
                <a:cubicBezTo>
                  <a:pt x="679" y="81"/>
                  <a:pt x="685" y="80"/>
                  <a:pt x="694" y="80"/>
                </a:cubicBezTo>
                <a:cubicBezTo>
                  <a:pt x="691" y="75"/>
                  <a:pt x="695" y="74"/>
                  <a:pt x="694" y="68"/>
                </a:cubicBezTo>
                <a:cubicBezTo>
                  <a:pt x="699" y="69"/>
                  <a:pt x="698" y="65"/>
                  <a:pt x="702" y="66"/>
                </a:cubicBezTo>
                <a:close/>
                <a:moveTo>
                  <a:pt x="835" y="64"/>
                </a:moveTo>
                <a:cubicBezTo>
                  <a:pt x="836" y="64"/>
                  <a:pt x="837" y="64"/>
                  <a:pt x="838" y="64"/>
                </a:cubicBezTo>
                <a:cubicBezTo>
                  <a:pt x="838" y="65"/>
                  <a:pt x="839" y="67"/>
                  <a:pt x="839" y="68"/>
                </a:cubicBezTo>
                <a:cubicBezTo>
                  <a:pt x="837" y="68"/>
                  <a:pt x="836" y="68"/>
                  <a:pt x="835" y="68"/>
                </a:cubicBezTo>
                <a:cubicBezTo>
                  <a:pt x="835" y="67"/>
                  <a:pt x="835" y="65"/>
                  <a:pt x="835" y="64"/>
                </a:cubicBezTo>
                <a:close/>
                <a:moveTo>
                  <a:pt x="1292" y="45"/>
                </a:moveTo>
                <a:cubicBezTo>
                  <a:pt x="1294" y="46"/>
                  <a:pt x="1294" y="48"/>
                  <a:pt x="1294" y="50"/>
                </a:cubicBezTo>
                <a:cubicBezTo>
                  <a:pt x="1290" y="51"/>
                  <a:pt x="1290" y="47"/>
                  <a:pt x="1285" y="49"/>
                </a:cubicBezTo>
                <a:cubicBezTo>
                  <a:pt x="1284" y="44"/>
                  <a:pt x="1293" y="50"/>
                  <a:pt x="1292" y="45"/>
                </a:cubicBezTo>
                <a:close/>
                <a:moveTo>
                  <a:pt x="1344" y="37"/>
                </a:moveTo>
                <a:cubicBezTo>
                  <a:pt x="1344" y="40"/>
                  <a:pt x="1342" y="41"/>
                  <a:pt x="1342" y="44"/>
                </a:cubicBezTo>
                <a:cubicBezTo>
                  <a:pt x="1340" y="42"/>
                  <a:pt x="1334" y="41"/>
                  <a:pt x="1334" y="45"/>
                </a:cubicBezTo>
                <a:cubicBezTo>
                  <a:pt x="1330" y="46"/>
                  <a:pt x="1333" y="40"/>
                  <a:pt x="1332" y="37"/>
                </a:cubicBezTo>
                <a:cubicBezTo>
                  <a:pt x="1337" y="41"/>
                  <a:pt x="1338" y="39"/>
                  <a:pt x="1344" y="37"/>
                </a:cubicBezTo>
                <a:close/>
                <a:moveTo>
                  <a:pt x="1842" y="153"/>
                </a:moveTo>
                <a:cubicBezTo>
                  <a:pt x="1839" y="153"/>
                  <a:pt x="1837" y="153"/>
                  <a:pt x="1836" y="152"/>
                </a:cubicBezTo>
                <a:cubicBezTo>
                  <a:pt x="1834" y="157"/>
                  <a:pt x="1842" y="158"/>
                  <a:pt x="1842" y="153"/>
                </a:cubicBezTo>
                <a:close/>
                <a:moveTo>
                  <a:pt x="1805" y="161"/>
                </a:moveTo>
                <a:cubicBezTo>
                  <a:pt x="1803" y="160"/>
                  <a:pt x="1802" y="159"/>
                  <a:pt x="1802" y="156"/>
                </a:cubicBezTo>
                <a:cubicBezTo>
                  <a:pt x="1805" y="156"/>
                  <a:pt x="1805" y="158"/>
                  <a:pt x="1807" y="158"/>
                </a:cubicBezTo>
                <a:cubicBezTo>
                  <a:pt x="1807" y="159"/>
                  <a:pt x="1806" y="160"/>
                  <a:pt x="1805" y="161"/>
                </a:cubicBezTo>
                <a:close/>
                <a:moveTo>
                  <a:pt x="1858" y="172"/>
                </a:moveTo>
                <a:cubicBezTo>
                  <a:pt x="1860" y="179"/>
                  <a:pt x="1849" y="172"/>
                  <a:pt x="1855" y="175"/>
                </a:cubicBezTo>
                <a:cubicBezTo>
                  <a:pt x="1854" y="179"/>
                  <a:pt x="1847" y="176"/>
                  <a:pt x="1848" y="172"/>
                </a:cubicBezTo>
                <a:cubicBezTo>
                  <a:pt x="1851" y="175"/>
                  <a:pt x="1852" y="171"/>
                  <a:pt x="1858" y="172"/>
                </a:cubicBezTo>
                <a:close/>
                <a:moveTo>
                  <a:pt x="1773" y="252"/>
                </a:moveTo>
                <a:cubicBezTo>
                  <a:pt x="1770" y="255"/>
                  <a:pt x="1767" y="252"/>
                  <a:pt x="1769" y="258"/>
                </a:cubicBezTo>
                <a:cubicBezTo>
                  <a:pt x="1763" y="257"/>
                  <a:pt x="1761" y="255"/>
                  <a:pt x="1756" y="259"/>
                </a:cubicBezTo>
                <a:cubicBezTo>
                  <a:pt x="1754" y="259"/>
                  <a:pt x="1756" y="258"/>
                  <a:pt x="1758" y="258"/>
                </a:cubicBezTo>
                <a:cubicBezTo>
                  <a:pt x="1758" y="255"/>
                  <a:pt x="1753" y="257"/>
                  <a:pt x="1751" y="256"/>
                </a:cubicBezTo>
                <a:cubicBezTo>
                  <a:pt x="1751" y="256"/>
                  <a:pt x="1751" y="252"/>
                  <a:pt x="1748" y="253"/>
                </a:cubicBezTo>
                <a:cubicBezTo>
                  <a:pt x="1748" y="249"/>
                  <a:pt x="1753" y="251"/>
                  <a:pt x="1756" y="250"/>
                </a:cubicBezTo>
                <a:cubicBezTo>
                  <a:pt x="1757" y="250"/>
                  <a:pt x="1761" y="246"/>
                  <a:pt x="1761" y="247"/>
                </a:cubicBezTo>
                <a:cubicBezTo>
                  <a:pt x="1762" y="247"/>
                  <a:pt x="1761" y="248"/>
                  <a:pt x="1761" y="248"/>
                </a:cubicBezTo>
                <a:cubicBezTo>
                  <a:pt x="1765" y="249"/>
                  <a:pt x="1770" y="249"/>
                  <a:pt x="1773" y="252"/>
                </a:cubicBezTo>
                <a:close/>
                <a:moveTo>
                  <a:pt x="1830" y="299"/>
                </a:moveTo>
                <a:cubicBezTo>
                  <a:pt x="1825" y="297"/>
                  <a:pt x="1825" y="299"/>
                  <a:pt x="1819" y="299"/>
                </a:cubicBezTo>
                <a:cubicBezTo>
                  <a:pt x="1821" y="294"/>
                  <a:pt x="1820" y="292"/>
                  <a:pt x="1819" y="286"/>
                </a:cubicBezTo>
                <a:cubicBezTo>
                  <a:pt x="1823" y="283"/>
                  <a:pt x="1826" y="289"/>
                  <a:pt x="1828" y="283"/>
                </a:cubicBezTo>
                <a:cubicBezTo>
                  <a:pt x="1829" y="284"/>
                  <a:pt x="1830" y="288"/>
                  <a:pt x="1831" y="285"/>
                </a:cubicBezTo>
                <a:cubicBezTo>
                  <a:pt x="1835" y="285"/>
                  <a:pt x="1832" y="292"/>
                  <a:pt x="1829" y="291"/>
                </a:cubicBezTo>
                <a:cubicBezTo>
                  <a:pt x="1830" y="293"/>
                  <a:pt x="1831" y="295"/>
                  <a:pt x="1830" y="299"/>
                </a:cubicBezTo>
                <a:close/>
                <a:moveTo>
                  <a:pt x="2055" y="619"/>
                </a:moveTo>
                <a:cubicBezTo>
                  <a:pt x="2060" y="620"/>
                  <a:pt x="2064" y="619"/>
                  <a:pt x="2065" y="616"/>
                </a:cubicBezTo>
                <a:cubicBezTo>
                  <a:pt x="2062" y="617"/>
                  <a:pt x="2054" y="614"/>
                  <a:pt x="2055" y="619"/>
                </a:cubicBezTo>
                <a:close/>
                <a:moveTo>
                  <a:pt x="1438" y="1419"/>
                </a:moveTo>
                <a:cubicBezTo>
                  <a:pt x="1438" y="1413"/>
                  <a:pt x="1439" y="1409"/>
                  <a:pt x="1443" y="1408"/>
                </a:cubicBezTo>
                <a:cubicBezTo>
                  <a:pt x="1450" y="1409"/>
                  <a:pt x="1453" y="1414"/>
                  <a:pt x="1452" y="1424"/>
                </a:cubicBezTo>
                <a:cubicBezTo>
                  <a:pt x="1448" y="1421"/>
                  <a:pt x="1442" y="1421"/>
                  <a:pt x="1438" y="1419"/>
                </a:cubicBezTo>
                <a:close/>
                <a:moveTo>
                  <a:pt x="270" y="1244"/>
                </a:moveTo>
                <a:cubicBezTo>
                  <a:pt x="268" y="1237"/>
                  <a:pt x="277" y="1245"/>
                  <a:pt x="276" y="1241"/>
                </a:cubicBezTo>
                <a:cubicBezTo>
                  <a:pt x="281" y="1244"/>
                  <a:pt x="273" y="1245"/>
                  <a:pt x="270" y="1244"/>
                </a:cubicBezTo>
                <a:close/>
                <a:moveTo>
                  <a:pt x="53" y="1203"/>
                </a:moveTo>
                <a:cubicBezTo>
                  <a:pt x="56" y="1202"/>
                  <a:pt x="59" y="1202"/>
                  <a:pt x="61" y="1200"/>
                </a:cubicBezTo>
                <a:cubicBezTo>
                  <a:pt x="57" y="1200"/>
                  <a:pt x="53" y="1200"/>
                  <a:pt x="53" y="1203"/>
                </a:cubicBezTo>
                <a:close/>
                <a:moveTo>
                  <a:pt x="77" y="859"/>
                </a:moveTo>
                <a:cubicBezTo>
                  <a:pt x="78" y="857"/>
                  <a:pt x="80" y="856"/>
                  <a:pt x="83" y="856"/>
                </a:cubicBezTo>
                <a:cubicBezTo>
                  <a:pt x="83" y="857"/>
                  <a:pt x="83" y="857"/>
                  <a:pt x="82" y="857"/>
                </a:cubicBezTo>
                <a:cubicBezTo>
                  <a:pt x="83" y="859"/>
                  <a:pt x="85" y="860"/>
                  <a:pt x="88" y="861"/>
                </a:cubicBezTo>
                <a:cubicBezTo>
                  <a:pt x="87" y="867"/>
                  <a:pt x="81" y="860"/>
                  <a:pt x="77" y="859"/>
                </a:cubicBezTo>
                <a:close/>
                <a:moveTo>
                  <a:pt x="1029" y="26"/>
                </a:moveTo>
                <a:cubicBezTo>
                  <a:pt x="1030" y="24"/>
                  <a:pt x="1032" y="24"/>
                  <a:pt x="1033" y="22"/>
                </a:cubicBezTo>
                <a:cubicBezTo>
                  <a:pt x="1029" y="20"/>
                  <a:pt x="1025" y="26"/>
                  <a:pt x="1029" y="26"/>
                </a:cubicBezTo>
                <a:close/>
                <a:moveTo>
                  <a:pt x="944" y="31"/>
                </a:moveTo>
                <a:cubicBezTo>
                  <a:pt x="946" y="32"/>
                  <a:pt x="947" y="33"/>
                  <a:pt x="949" y="33"/>
                </a:cubicBezTo>
                <a:cubicBezTo>
                  <a:pt x="949" y="36"/>
                  <a:pt x="947" y="36"/>
                  <a:pt x="945" y="34"/>
                </a:cubicBezTo>
                <a:cubicBezTo>
                  <a:pt x="945" y="33"/>
                  <a:pt x="945" y="32"/>
                  <a:pt x="944" y="31"/>
                </a:cubicBezTo>
                <a:close/>
                <a:moveTo>
                  <a:pt x="1056" y="36"/>
                </a:moveTo>
                <a:cubicBezTo>
                  <a:pt x="1056" y="39"/>
                  <a:pt x="1054" y="39"/>
                  <a:pt x="1054" y="42"/>
                </a:cubicBezTo>
                <a:cubicBezTo>
                  <a:pt x="1050" y="42"/>
                  <a:pt x="1047" y="42"/>
                  <a:pt x="1043" y="42"/>
                </a:cubicBezTo>
                <a:cubicBezTo>
                  <a:pt x="1040" y="33"/>
                  <a:pt x="1052" y="33"/>
                  <a:pt x="1056" y="36"/>
                </a:cubicBezTo>
                <a:close/>
                <a:moveTo>
                  <a:pt x="1330" y="45"/>
                </a:moveTo>
                <a:cubicBezTo>
                  <a:pt x="1331" y="41"/>
                  <a:pt x="1330" y="39"/>
                  <a:pt x="1327" y="37"/>
                </a:cubicBezTo>
                <a:cubicBezTo>
                  <a:pt x="1325" y="40"/>
                  <a:pt x="1325" y="46"/>
                  <a:pt x="1330" y="45"/>
                </a:cubicBezTo>
                <a:close/>
                <a:moveTo>
                  <a:pt x="1219" y="39"/>
                </a:moveTo>
                <a:cubicBezTo>
                  <a:pt x="1221" y="47"/>
                  <a:pt x="1213" y="45"/>
                  <a:pt x="1209" y="47"/>
                </a:cubicBezTo>
                <a:cubicBezTo>
                  <a:pt x="1208" y="47"/>
                  <a:pt x="1207" y="49"/>
                  <a:pt x="1206" y="49"/>
                </a:cubicBezTo>
                <a:cubicBezTo>
                  <a:pt x="1204" y="47"/>
                  <a:pt x="1203" y="44"/>
                  <a:pt x="1204" y="41"/>
                </a:cubicBezTo>
                <a:cubicBezTo>
                  <a:pt x="1210" y="41"/>
                  <a:pt x="1212" y="38"/>
                  <a:pt x="1219" y="39"/>
                </a:cubicBezTo>
                <a:close/>
                <a:moveTo>
                  <a:pt x="1317" y="42"/>
                </a:moveTo>
                <a:cubicBezTo>
                  <a:pt x="1320" y="42"/>
                  <a:pt x="1321" y="41"/>
                  <a:pt x="1322" y="39"/>
                </a:cubicBezTo>
                <a:cubicBezTo>
                  <a:pt x="1320" y="39"/>
                  <a:pt x="1316" y="39"/>
                  <a:pt x="1317" y="42"/>
                </a:cubicBezTo>
                <a:close/>
                <a:moveTo>
                  <a:pt x="1221" y="41"/>
                </a:moveTo>
                <a:cubicBezTo>
                  <a:pt x="1222" y="41"/>
                  <a:pt x="1224" y="41"/>
                  <a:pt x="1226" y="41"/>
                </a:cubicBezTo>
                <a:cubicBezTo>
                  <a:pt x="1223" y="42"/>
                  <a:pt x="1226" y="48"/>
                  <a:pt x="1221" y="47"/>
                </a:cubicBezTo>
                <a:cubicBezTo>
                  <a:pt x="1221" y="45"/>
                  <a:pt x="1221" y="43"/>
                  <a:pt x="1221" y="41"/>
                </a:cubicBezTo>
                <a:close/>
                <a:moveTo>
                  <a:pt x="1044" y="55"/>
                </a:moveTo>
                <a:cubicBezTo>
                  <a:pt x="1049" y="55"/>
                  <a:pt x="1054" y="54"/>
                  <a:pt x="1053" y="49"/>
                </a:cubicBezTo>
                <a:cubicBezTo>
                  <a:pt x="1048" y="49"/>
                  <a:pt x="1043" y="49"/>
                  <a:pt x="1044" y="55"/>
                </a:cubicBezTo>
                <a:close/>
                <a:moveTo>
                  <a:pt x="1272" y="57"/>
                </a:moveTo>
                <a:cubicBezTo>
                  <a:pt x="1276" y="58"/>
                  <a:pt x="1285" y="60"/>
                  <a:pt x="1285" y="53"/>
                </a:cubicBezTo>
                <a:cubicBezTo>
                  <a:pt x="1284" y="48"/>
                  <a:pt x="1272" y="51"/>
                  <a:pt x="1272" y="57"/>
                </a:cubicBezTo>
                <a:close/>
                <a:moveTo>
                  <a:pt x="1217" y="52"/>
                </a:moveTo>
                <a:cubicBezTo>
                  <a:pt x="1214" y="57"/>
                  <a:pt x="1218" y="57"/>
                  <a:pt x="1219" y="63"/>
                </a:cubicBezTo>
                <a:cubicBezTo>
                  <a:pt x="1217" y="63"/>
                  <a:pt x="1215" y="63"/>
                  <a:pt x="1214" y="63"/>
                </a:cubicBezTo>
                <a:cubicBezTo>
                  <a:pt x="1213" y="63"/>
                  <a:pt x="1212" y="61"/>
                  <a:pt x="1212" y="61"/>
                </a:cubicBezTo>
                <a:cubicBezTo>
                  <a:pt x="1207" y="61"/>
                  <a:pt x="1206" y="64"/>
                  <a:pt x="1201" y="60"/>
                </a:cubicBezTo>
                <a:cubicBezTo>
                  <a:pt x="1199" y="58"/>
                  <a:pt x="1197" y="58"/>
                  <a:pt x="1197" y="55"/>
                </a:cubicBezTo>
                <a:cubicBezTo>
                  <a:pt x="1202" y="52"/>
                  <a:pt x="1212" y="54"/>
                  <a:pt x="1217" y="52"/>
                </a:cubicBezTo>
                <a:close/>
                <a:moveTo>
                  <a:pt x="946" y="55"/>
                </a:moveTo>
                <a:cubicBezTo>
                  <a:pt x="952" y="56"/>
                  <a:pt x="958" y="57"/>
                  <a:pt x="963" y="58"/>
                </a:cubicBezTo>
                <a:cubicBezTo>
                  <a:pt x="960" y="61"/>
                  <a:pt x="954" y="62"/>
                  <a:pt x="948" y="61"/>
                </a:cubicBezTo>
                <a:cubicBezTo>
                  <a:pt x="947" y="60"/>
                  <a:pt x="946" y="58"/>
                  <a:pt x="946" y="55"/>
                </a:cubicBezTo>
                <a:close/>
                <a:moveTo>
                  <a:pt x="1147" y="60"/>
                </a:moveTo>
                <a:cubicBezTo>
                  <a:pt x="1148" y="66"/>
                  <a:pt x="1131" y="62"/>
                  <a:pt x="1128" y="61"/>
                </a:cubicBezTo>
                <a:cubicBezTo>
                  <a:pt x="1128" y="60"/>
                  <a:pt x="1128" y="58"/>
                  <a:pt x="1128" y="57"/>
                </a:cubicBezTo>
                <a:cubicBezTo>
                  <a:pt x="1130" y="54"/>
                  <a:pt x="1137" y="55"/>
                  <a:pt x="1142" y="55"/>
                </a:cubicBezTo>
                <a:cubicBezTo>
                  <a:pt x="1140" y="61"/>
                  <a:pt x="1148" y="56"/>
                  <a:pt x="1147" y="60"/>
                </a:cubicBezTo>
                <a:close/>
                <a:moveTo>
                  <a:pt x="1249" y="63"/>
                </a:moveTo>
                <a:cubicBezTo>
                  <a:pt x="1254" y="66"/>
                  <a:pt x="1266" y="59"/>
                  <a:pt x="1262" y="57"/>
                </a:cubicBezTo>
                <a:cubicBezTo>
                  <a:pt x="1259" y="60"/>
                  <a:pt x="1249" y="57"/>
                  <a:pt x="1249" y="63"/>
                </a:cubicBezTo>
                <a:close/>
                <a:moveTo>
                  <a:pt x="775" y="72"/>
                </a:moveTo>
                <a:cubicBezTo>
                  <a:pt x="774" y="71"/>
                  <a:pt x="774" y="68"/>
                  <a:pt x="772" y="68"/>
                </a:cubicBezTo>
                <a:cubicBezTo>
                  <a:pt x="773" y="65"/>
                  <a:pt x="777" y="65"/>
                  <a:pt x="779" y="64"/>
                </a:cubicBezTo>
                <a:cubicBezTo>
                  <a:pt x="781" y="63"/>
                  <a:pt x="781" y="60"/>
                  <a:pt x="787" y="60"/>
                </a:cubicBezTo>
                <a:cubicBezTo>
                  <a:pt x="788" y="63"/>
                  <a:pt x="788" y="64"/>
                  <a:pt x="787" y="68"/>
                </a:cubicBezTo>
                <a:cubicBezTo>
                  <a:pt x="787" y="69"/>
                  <a:pt x="789" y="69"/>
                  <a:pt x="790" y="69"/>
                </a:cubicBezTo>
                <a:cubicBezTo>
                  <a:pt x="789" y="74"/>
                  <a:pt x="787" y="68"/>
                  <a:pt x="784" y="69"/>
                </a:cubicBezTo>
                <a:cubicBezTo>
                  <a:pt x="779" y="68"/>
                  <a:pt x="781" y="74"/>
                  <a:pt x="775" y="72"/>
                </a:cubicBezTo>
                <a:close/>
                <a:moveTo>
                  <a:pt x="1033" y="60"/>
                </a:moveTo>
                <a:cubicBezTo>
                  <a:pt x="1032" y="61"/>
                  <a:pt x="1031" y="63"/>
                  <a:pt x="1031" y="66"/>
                </a:cubicBezTo>
                <a:cubicBezTo>
                  <a:pt x="1027" y="66"/>
                  <a:pt x="1022" y="66"/>
                  <a:pt x="1018" y="66"/>
                </a:cubicBezTo>
                <a:cubicBezTo>
                  <a:pt x="1018" y="64"/>
                  <a:pt x="1018" y="63"/>
                  <a:pt x="1018" y="61"/>
                </a:cubicBezTo>
                <a:cubicBezTo>
                  <a:pt x="1021" y="59"/>
                  <a:pt x="1028" y="60"/>
                  <a:pt x="1033" y="60"/>
                </a:cubicBezTo>
                <a:close/>
                <a:moveTo>
                  <a:pt x="1116" y="69"/>
                </a:moveTo>
                <a:cubicBezTo>
                  <a:pt x="1118" y="74"/>
                  <a:pt x="1121" y="77"/>
                  <a:pt x="1126" y="79"/>
                </a:cubicBezTo>
                <a:cubicBezTo>
                  <a:pt x="1126" y="84"/>
                  <a:pt x="1121" y="83"/>
                  <a:pt x="1123" y="90"/>
                </a:cubicBezTo>
                <a:cubicBezTo>
                  <a:pt x="1116" y="89"/>
                  <a:pt x="1115" y="93"/>
                  <a:pt x="1109" y="91"/>
                </a:cubicBezTo>
                <a:cubicBezTo>
                  <a:pt x="1105" y="88"/>
                  <a:pt x="1108" y="87"/>
                  <a:pt x="1108" y="80"/>
                </a:cubicBezTo>
                <a:cubicBezTo>
                  <a:pt x="1112" y="81"/>
                  <a:pt x="1111" y="77"/>
                  <a:pt x="1116" y="79"/>
                </a:cubicBezTo>
                <a:cubicBezTo>
                  <a:pt x="1116" y="74"/>
                  <a:pt x="1106" y="78"/>
                  <a:pt x="1108" y="71"/>
                </a:cubicBezTo>
                <a:cubicBezTo>
                  <a:pt x="1110" y="69"/>
                  <a:pt x="1112" y="69"/>
                  <a:pt x="1116" y="69"/>
                </a:cubicBezTo>
                <a:close/>
                <a:moveTo>
                  <a:pt x="1566" y="77"/>
                </a:moveTo>
                <a:cubicBezTo>
                  <a:pt x="1563" y="87"/>
                  <a:pt x="1553" y="87"/>
                  <a:pt x="1542" y="85"/>
                </a:cubicBezTo>
                <a:cubicBezTo>
                  <a:pt x="1542" y="77"/>
                  <a:pt x="1552" y="82"/>
                  <a:pt x="1557" y="80"/>
                </a:cubicBezTo>
                <a:cubicBezTo>
                  <a:pt x="1561" y="80"/>
                  <a:pt x="1563" y="76"/>
                  <a:pt x="1566" y="77"/>
                </a:cubicBezTo>
                <a:close/>
                <a:moveTo>
                  <a:pt x="737" y="82"/>
                </a:moveTo>
                <a:cubicBezTo>
                  <a:pt x="739" y="88"/>
                  <a:pt x="736" y="91"/>
                  <a:pt x="734" y="95"/>
                </a:cubicBezTo>
                <a:cubicBezTo>
                  <a:pt x="732" y="92"/>
                  <a:pt x="727" y="94"/>
                  <a:pt x="724" y="91"/>
                </a:cubicBezTo>
                <a:cubicBezTo>
                  <a:pt x="724" y="84"/>
                  <a:pt x="729" y="81"/>
                  <a:pt x="737" y="82"/>
                </a:cubicBezTo>
                <a:close/>
                <a:moveTo>
                  <a:pt x="1609" y="93"/>
                </a:moveTo>
                <a:cubicBezTo>
                  <a:pt x="1609" y="101"/>
                  <a:pt x="1596" y="96"/>
                  <a:pt x="1589" y="98"/>
                </a:cubicBezTo>
                <a:cubicBezTo>
                  <a:pt x="1588" y="94"/>
                  <a:pt x="1588" y="90"/>
                  <a:pt x="1592" y="90"/>
                </a:cubicBezTo>
                <a:cubicBezTo>
                  <a:pt x="1594" y="90"/>
                  <a:pt x="1594" y="89"/>
                  <a:pt x="1594" y="88"/>
                </a:cubicBezTo>
                <a:cubicBezTo>
                  <a:pt x="1597" y="88"/>
                  <a:pt x="1599" y="90"/>
                  <a:pt x="1599" y="93"/>
                </a:cubicBezTo>
                <a:cubicBezTo>
                  <a:pt x="1602" y="93"/>
                  <a:pt x="1605" y="93"/>
                  <a:pt x="1609" y="93"/>
                </a:cubicBezTo>
                <a:close/>
                <a:moveTo>
                  <a:pt x="1625" y="95"/>
                </a:moveTo>
                <a:cubicBezTo>
                  <a:pt x="1631" y="94"/>
                  <a:pt x="1637" y="95"/>
                  <a:pt x="1637" y="90"/>
                </a:cubicBezTo>
                <a:cubicBezTo>
                  <a:pt x="1633" y="92"/>
                  <a:pt x="1626" y="90"/>
                  <a:pt x="1625" y="95"/>
                </a:cubicBezTo>
                <a:close/>
                <a:moveTo>
                  <a:pt x="1640" y="90"/>
                </a:moveTo>
                <a:cubicBezTo>
                  <a:pt x="1644" y="90"/>
                  <a:pt x="1647" y="90"/>
                  <a:pt x="1650" y="90"/>
                </a:cubicBezTo>
                <a:cubicBezTo>
                  <a:pt x="1650" y="95"/>
                  <a:pt x="1646" y="97"/>
                  <a:pt x="1640" y="96"/>
                </a:cubicBezTo>
                <a:cubicBezTo>
                  <a:pt x="1640" y="94"/>
                  <a:pt x="1640" y="92"/>
                  <a:pt x="1640" y="90"/>
                </a:cubicBezTo>
                <a:close/>
                <a:moveTo>
                  <a:pt x="862" y="93"/>
                </a:moveTo>
                <a:cubicBezTo>
                  <a:pt x="861" y="97"/>
                  <a:pt x="864" y="97"/>
                  <a:pt x="864" y="101"/>
                </a:cubicBezTo>
                <a:cubicBezTo>
                  <a:pt x="856" y="104"/>
                  <a:pt x="841" y="107"/>
                  <a:pt x="842" y="95"/>
                </a:cubicBezTo>
                <a:cubicBezTo>
                  <a:pt x="847" y="90"/>
                  <a:pt x="854" y="92"/>
                  <a:pt x="862" y="93"/>
                </a:cubicBezTo>
                <a:close/>
                <a:moveTo>
                  <a:pt x="496" y="95"/>
                </a:moveTo>
                <a:cubicBezTo>
                  <a:pt x="493" y="95"/>
                  <a:pt x="489" y="94"/>
                  <a:pt x="489" y="96"/>
                </a:cubicBezTo>
                <a:cubicBezTo>
                  <a:pt x="491" y="98"/>
                  <a:pt x="495" y="98"/>
                  <a:pt x="496" y="95"/>
                </a:cubicBezTo>
                <a:close/>
                <a:moveTo>
                  <a:pt x="507" y="95"/>
                </a:moveTo>
                <a:cubicBezTo>
                  <a:pt x="508" y="95"/>
                  <a:pt x="509" y="95"/>
                  <a:pt x="510" y="95"/>
                </a:cubicBezTo>
                <a:cubicBezTo>
                  <a:pt x="510" y="96"/>
                  <a:pt x="511" y="97"/>
                  <a:pt x="511" y="98"/>
                </a:cubicBezTo>
                <a:cubicBezTo>
                  <a:pt x="509" y="98"/>
                  <a:pt x="508" y="98"/>
                  <a:pt x="507" y="98"/>
                </a:cubicBezTo>
                <a:cubicBezTo>
                  <a:pt x="507" y="97"/>
                  <a:pt x="507" y="96"/>
                  <a:pt x="507" y="95"/>
                </a:cubicBezTo>
                <a:close/>
                <a:moveTo>
                  <a:pt x="1517" y="96"/>
                </a:moveTo>
                <a:cubicBezTo>
                  <a:pt x="1524" y="96"/>
                  <a:pt x="1526" y="99"/>
                  <a:pt x="1534" y="98"/>
                </a:cubicBezTo>
                <a:cubicBezTo>
                  <a:pt x="1532" y="101"/>
                  <a:pt x="1529" y="101"/>
                  <a:pt x="1524" y="101"/>
                </a:cubicBezTo>
                <a:cubicBezTo>
                  <a:pt x="1523" y="98"/>
                  <a:pt x="1516" y="101"/>
                  <a:pt x="1517" y="96"/>
                </a:cubicBezTo>
                <a:close/>
                <a:moveTo>
                  <a:pt x="493" y="106"/>
                </a:moveTo>
                <a:cubicBezTo>
                  <a:pt x="493" y="104"/>
                  <a:pt x="495" y="103"/>
                  <a:pt x="494" y="99"/>
                </a:cubicBezTo>
                <a:cubicBezTo>
                  <a:pt x="488" y="98"/>
                  <a:pt x="488" y="105"/>
                  <a:pt x="493" y="106"/>
                </a:cubicBezTo>
                <a:close/>
                <a:moveTo>
                  <a:pt x="1456" y="101"/>
                </a:moveTo>
                <a:cubicBezTo>
                  <a:pt x="1454" y="100"/>
                  <a:pt x="1453" y="99"/>
                  <a:pt x="1449" y="99"/>
                </a:cubicBezTo>
                <a:cubicBezTo>
                  <a:pt x="1447" y="104"/>
                  <a:pt x="1456" y="104"/>
                  <a:pt x="1456" y="101"/>
                </a:cubicBezTo>
                <a:close/>
                <a:moveTo>
                  <a:pt x="784" y="109"/>
                </a:moveTo>
                <a:cubicBezTo>
                  <a:pt x="785" y="114"/>
                  <a:pt x="781" y="114"/>
                  <a:pt x="776" y="114"/>
                </a:cubicBezTo>
                <a:cubicBezTo>
                  <a:pt x="776" y="112"/>
                  <a:pt x="776" y="111"/>
                  <a:pt x="774" y="110"/>
                </a:cubicBezTo>
                <a:cubicBezTo>
                  <a:pt x="774" y="106"/>
                  <a:pt x="782" y="107"/>
                  <a:pt x="784" y="109"/>
                </a:cubicBezTo>
                <a:close/>
                <a:moveTo>
                  <a:pt x="1667" y="129"/>
                </a:moveTo>
                <a:cubicBezTo>
                  <a:pt x="1670" y="129"/>
                  <a:pt x="1672" y="129"/>
                  <a:pt x="1674" y="129"/>
                </a:cubicBezTo>
                <a:cubicBezTo>
                  <a:pt x="1674" y="131"/>
                  <a:pt x="1674" y="132"/>
                  <a:pt x="1674" y="133"/>
                </a:cubicBezTo>
                <a:cubicBezTo>
                  <a:pt x="1672" y="133"/>
                  <a:pt x="1670" y="133"/>
                  <a:pt x="1667" y="133"/>
                </a:cubicBezTo>
                <a:cubicBezTo>
                  <a:pt x="1667" y="132"/>
                  <a:pt x="1667" y="131"/>
                  <a:pt x="1667" y="129"/>
                </a:cubicBezTo>
                <a:close/>
                <a:moveTo>
                  <a:pt x="1434" y="136"/>
                </a:moveTo>
                <a:cubicBezTo>
                  <a:pt x="1438" y="136"/>
                  <a:pt x="1442" y="136"/>
                  <a:pt x="1442" y="133"/>
                </a:cubicBezTo>
                <a:cubicBezTo>
                  <a:pt x="1439" y="133"/>
                  <a:pt x="1432" y="130"/>
                  <a:pt x="1434" y="136"/>
                </a:cubicBezTo>
                <a:close/>
                <a:moveTo>
                  <a:pt x="853" y="136"/>
                </a:moveTo>
                <a:cubicBezTo>
                  <a:pt x="853" y="140"/>
                  <a:pt x="852" y="143"/>
                  <a:pt x="848" y="142"/>
                </a:cubicBezTo>
                <a:cubicBezTo>
                  <a:pt x="847" y="141"/>
                  <a:pt x="846" y="140"/>
                  <a:pt x="846" y="137"/>
                </a:cubicBezTo>
                <a:cubicBezTo>
                  <a:pt x="848" y="136"/>
                  <a:pt x="850" y="136"/>
                  <a:pt x="853" y="136"/>
                </a:cubicBezTo>
                <a:close/>
                <a:moveTo>
                  <a:pt x="881" y="141"/>
                </a:moveTo>
                <a:cubicBezTo>
                  <a:pt x="880" y="145"/>
                  <a:pt x="874" y="148"/>
                  <a:pt x="869" y="148"/>
                </a:cubicBezTo>
                <a:cubicBezTo>
                  <a:pt x="867" y="144"/>
                  <a:pt x="868" y="142"/>
                  <a:pt x="871" y="139"/>
                </a:cubicBezTo>
                <a:cubicBezTo>
                  <a:pt x="875" y="139"/>
                  <a:pt x="879" y="139"/>
                  <a:pt x="881" y="141"/>
                </a:cubicBezTo>
                <a:close/>
                <a:moveTo>
                  <a:pt x="1722" y="147"/>
                </a:moveTo>
                <a:cubicBezTo>
                  <a:pt x="1719" y="155"/>
                  <a:pt x="1725" y="156"/>
                  <a:pt x="1724" y="163"/>
                </a:cubicBezTo>
                <a:cubicBezTo>
                  <a:pt x="1729" y="161"/>
                  <a:pt x="1731" y="162"/>
                  <a:pt x="1734" y="164"/>
                </a:cubicBezTo>
                <a:cubicBezTo>
                  <a:pt x="1734" y="167"/>
                  <a:pt x="1729" y="165"/>
                  <a:pt x="1729" y="169"/>
                </a:cubicBezTo>
                <a:cubicBezTo>
                  <a:pt x="1728" y="169"/>
                  <a:pt x="1728" y="167"/>
                  <a:pt x="1728" y="166"/>
                </a:cubicBezTo>
                <a:cubicBezTo>
                  <a:pt x="1723" y="169"/>
                  <a:pt x="1725" y="169"/>
                  <a:pt x="1719" y="168"/>
                </a:cubicBezTo>
                <a:cubicBezTo>
                  <a:pt x="1714" y="166"/>
                  <a:pt x="1709" y="168"/>
                  <a:pt x="1704" y="169"/>
                </a:cubicBezTo>
                <a:cubicBezTo>
                  <a:pt x="1703" y="162"/>
                  <a:pt x="1711" y="165"/>
                  <a:pt x="1714" y="163"/>
                </a:cubicBezTo>
                <a:cubicBezTo>
                  <a:pt x="1715" y="159"/>
                  <a:pt x="1711" y="159"/>
                  <a:pt x="1708" y="158"/>
                </a:cubicBezTo>
                <a:cubicBezTo>
                  <a:pt x="1708" y="152"/>
                  <a:pt x="1715" y="153"/>
                  <a:pt x="1715" y="147"/>
                </a:cubicBezTo>
                <a:cubicBezTo>
                  <a:pt x="1717" y="147"/>
                  <a:pt x="1719" y="147"/>
                  <a:pt x="1722" y="147"/>
                </a:cubicBezTo>
                <a:close/>
                <a:moveTo>
                  <a:pt x="540" y="155"/>
                </a:moveTo>
                <a:cubicBezTo>
                  <a:pt x="540" y="152"/>
                  <a:pt x="539" y="150"/>
                  <a:pt x="537" y="148"/>
                </a:cubicBezTo>
                <a:cubicBezTo>
                  <a:pt x="537" y="151"/>
                  <a:pt x="535" y="156"/>
                  <a:pt x="540" y="155"/>
                </a:cubicBezTo>
                <a:close/>
                <a:moveTo>
                  <a:pt x="1821" y="150"/>
                </a:moveTo>
                <a:cubicBezTo>
                  <a:pt x="1819" y="155"/>
                  <a:pt x="1821" y="154"/>
                  <a:pt x="1819" y="158"/>
                </a:cubicBezTo>
                <a:cubicBezTo>
                  <a:pt x="1816" y="154"/>
                  <a:pt x="1804" y="160"/>
                  <a:pt x="1806" y="152"/>
                </a:cubicBezTo>
                <a:cubicBezTo>
                  <a:pt x="1813" y="154"/>
                  <a:pt x="1816" y="146"/>
                  <a:pt x="1821" y="150"/>
                </a:cubicBezTo>
                <a:close/>
                <a:moveTo>
                  <a:pt x="1799" y="155"/>
                </a:moveTo>
                <a:cubicBezTo>
                  <a:pt x="1799" y="157"/>
                  <a:pt x="1799" y="158"/>
                  <a:pt x="1801" y="158"/>
                </a:cubicBezTo>
                <a:cubicBezTo>
                  <a:pt x="1799" y="164"/>
                  <a:pt x="1795" y="167"/>
                  <a:pt x="1789" y="169"/>
                </a:cubicBezTo>
                <a:cubicBezTo>
                  <a:pt x="1789" y="168"/>
                  <a:pt x="1790" y="168"/>
                  <a:pt x="1790" y="166"/>
                </a:cubicBezTo>
                <a:cubicBezTo>
                  <a:pt x="1785" y="165"/>
                  <a:pt x="1783" y="168"/>
                  <a:pt x="1780" y="169"/>
                </a:cubicBezTo>
                <a:cubicBezTo>
                  <a:pt x="1781" y="172"/>
                  <a:pt x="1780" y="174"/>
                  <a:pt x="1777" y="174"/>
                </a:cubicBezTo>
                <a:cubicBezTo>
                  <a:pt x="1777" y="172"/>
                  <a:pt x="1777" y="171"/>
                  <a:pt x="1779" y="171"/>
                </a:cubicBezTo>
                <a:cubicBezTo>
                  <a:pt x="1778" y="169"/>
                  <a:pt x="1775" y="168"/>
                  <a:pt x="1772" y="168"/>
                </a:cubicBezTo>
                <a:cubicBezTo>
                  <a:pt x="1772" y="165"/>
                  <a:pt x="1767" y="167"/>
                  <a:pt x="1767" y="164"/>
                </a:cubicBezTo>
                <a:cubicBezTo>
                  <a:pt x="1764" y="164"/>
                  <a:pt x="1762" y="167"/>
                  <a:pt x="1759" y="168"/>
                </a:cubicBezTo>
                <a:cubicBezTo>
                  <a:pt x="1755" y="168"/>
                  <a:pt x="1755" y="166"/>
                  <a:pt x="1752" y="166"/>
                </a:cubicBezTo>
                <a:cubicBezTo>
                  <a:pt x="1750" y="166"/>
                  <a:pt x="1749" y="168"/>
                  <a:pt x="1744" y="168"/>
                </a:cubicBezTo>
                <a:cubicBezTo>
                  <a:pt x="1745" y="168"/>
                  <a:pt x="1743" y="166"/>
                  <a:pt x="1742" y="166"/>
                </a:cubicBezTo>
                <a:cubicBezTo>
                  <a:pt x="1741" y="166"/>
                  <a:pt x="1740" y="166"/>
                  <a:pt x="1739" y="166"/>
                </a:cubicBezTo>
                <a:cubicBezTo>
                  <a:pt x="1739" y="163"/>
                  <a:pt x="1742" y="162"/>
                  <a:pt x="1739" y="161"/>
                </a:cubicBezTo>
                <a:cubicBezTo>
                  <a:pt x="1742" y="157"/>
                  <a:pt x="1743" y="162"/>
                  <a:pt x="1746" y="163"/>
                </a:cubicBezTo>
                <a:cubicBezTo>
                  <a:pt x="1754" y="165"/>
                  <a:pt x="1764" y="162"/>
                  <a:pt x="1772" y="161"/>
                </a:cubicBezTo>
                <a:cubicBezTo>
                  <a:pt x="1774" y="161"/>
                  <a:pt x="1774" y="158"/>
                  <a:pt x="1774" y="156"/>
                </a:cubicBezTo>
                <a:cubicBezTo>
                  <a:pt x="1783" y="158"/>
                  <a:pt x="1786" y="150"/>
                  <a:pt x="1791" y="156"/>
                </a:cubicBezTo>
                <a:cubicBezTo>
                  <a:pt x="1795" y="157"/>
                  <a:pt x="1794" y="154"/>
                  <a:pt x="1799" y="155"/>
                </a:cubicBezTo>
                <a:close/>
                <a:moveTo>
                  <a:pt x="1807" y="172"/>
                </a:moveTo>
                <a:cubicBezTo>
                  <a:pt x="1808" y="172"/>
                  <a:pt x="1810" y="172"/>
                  <a:pt x="1812" y="172"/>
                </a:cubicBezTo>
                <a:cubicBezTo>
                  <a:pt x="1812" y="173"/>
                  <a:pt x="1812" y="174"/>
                  <a:pt x="1812" y="175"/>
                </a:cubicBezTo>
                <a:cubicBezTo>
                  <a:pt x="1810" y="175"/>
                  <a:pt x="1808" y="175"/>
                  <a:pt x="1807" y="175"/>
                </a:cubicBezTo>
                <a:cubicBezTo>
                  <a:pt x="1807" y="174"/>
                  <a:pt x="1807" y="173"/>
                  <a:pt x="1807" y="172"/>
                </a:cubicBezTo>
                <a:close/>
                <a:moveTo>
                  <a:pt x="359" y="177"/>
                </a:moveTo>
                <a:cubicBezTo>
                  <a:pt x="354" y="172"/>
                  <a:pt x="355" y="183"/>
                  <a:pt x="359" y="177"/>
                </a:cubicBezTo>
                <a:close/>
                <a:moveTo>
                  <a:pt x="1778" y="187"/>
                </a:moveTo>
                <a:cubicBezTo>
                  <a:pt x="1776" y="188"/>
                  <a:pt x="1770" y="188"/>
                  <a:pt x="1765" y="188"/>
                </a:cubicBezTo>
                <a:cubicBezTo>
                  <a:pt x="1761" y="188"/>
                  <a:pt x="1753" y="189"/>
                  <a:pt x="1752" y="187"/>
                </a:cubicBezTo>
                <a:cubicBezTo>
                  <a:pt x="1747" y="176"/>
                  <a:pt x="1767" y="183"/>
                  <a:pt x="1770" y="180"/>
                </a:cubicBezTo>
                <a:cubicBezTo>
                  <a:pt x="1771" y="179"/>
                  <a:pt x="1773" y="178"/>
                  <a:pt x="1773" y="180"/>
                </a:cubicBezTo>
                <a:cubicBezTo>
                  <a:pt x="1773" y="184"/>
                  <a:pt x="1780" y="181"/>
                  <a:pt x="1778" y="187"/>
                </a:cubicBezTo>
                <a:close/>
                <a:moveTo>
                  <a:pt x="351" y="183"/>
                </a:moveTo>
                <a:cubicBezTo>
                  <a:pt x="353" y="191"/>
                  <a:pt x="346" y="191"/>
                  <a:pt x="342" y="194"/>
                </a:cubicBezTo>
                <a:cubicBezTo>
                  <a:pt x="338" y="194"/>
                  <a:pt x="336" y="191"/>
                  <a:pt x="333" y="190"/>
                </a:cubicBezTo>
                <a:cubicBezTo>
                  <a:pt x="331" y="188"/>
                  <a:pt x="329" y="187"/>
                  <a:pt x="327" y="185"/>
                </a:cubicBezTo>
                <a:cubicBezTo>
                  <a:pt x="328" y="175"/>
                  <a:pt x="345" y="183"/>
                  <a:pt x="351" y="183"/>
                </a:cubicBezTo>
                <a:close/>
                <a:moveTo>
                  <a:pt x="361" y="180"/>
                </a:moveTo>
                <a:cubicBezTo>
                  <a:pt x="366" y="180"/>
                  <a:pt x="365" y="185"/>
                  <a:pt x="366" y="188"/>
                </a:cubicBezTo>
                <a:cubicBezTo>
                  <a:pt x="365" y="188"/>
                  <a:pt x="365" y="190"/>
                  <a:pt x="363" y="190"/>
                </a:cubicBezTo>
                <a:cubicBezTo>
                  <a:pt x="362" y="190"/>
                  <a:pt x="362" y="187"/>
                  <a:pt x="361" y="187"/>
                </a:cubicBezTo>
                <a:cubicBezTo>
                  <a:pt x="359" y="186"/>
                  <a:pt x="354" y="188"/>
                  <a:pt x="353" y="185"/>
                </a:cubicBezTo>
                <a:cubicBezTo>
                  <a:pt x="350" y="178"/>
                  <a:pt x="362" y="185"/>
                  <a:pt x="361" y="180"/>
                </a:cubicBezTo>
                <a:close/>
                <a:moveTo>
                  <a:pt x="1641" y="182"/>
                </a:moveTo>
                <a:cubicBezTo>
                  <a:pt x="1643" y="182"/>
                  <a:pt x="1646" y="182"/>
                  <a:pt x="1648" y="182"/>
                </a:cubicBezTo>
                <a:cubicBezTo>
                  <a:pt x="1648" y="183"/>
                  <a:pt x="1648" y="184"/>
                  <a:pt x="1648" y="185"/>
                </a:cubicBezTo>
                <a:cubicBezTo>
                  <a:pt x="1646" y="185"/>
                  <a:pt x="1643" y="185"/>
                  <a:pt x="1641" y="185"/>
                </a:cubicBezTo>
                <a:cubicBezTo>
                  <a:pt x="1641" y="184"/>
                  <a:pt x="1641" y="183"/>
                  <a:pt x="1641" y="182"/>
                </a:cubicBezTo>
                <a:close/>
                <a:moveTo>
                  <a:pt x="455" y="187"/>
                </a:moveTo>
                <a:cubicBezTo>
                  <a:pt x="456" y="189"/>
                  <a:pt x="456" y="191"/>
                  <a:pt x="456" y="193"/>
                </a:cubicBezTo>
                <a:cubicBezTo>
                  <a:pt x="450" y="192"/>
                  <a:pt x="448" y="196"/>
                  <a:pt x="444" y="193"/>
                </a:cubicBezTo>
                <a:cubicBezTo>
                  <a:pt x="445" y="188"/>
                  <a:pt x="449" y="186"/>
                  <a:pt x="455" y="187"/>
                </a:cubicBezTo>
                <a:close/>
                <a:moveTo>
                  <a:pt x="182" y="194"/>
                </a:moveTo>
                <a:cubicBezTo>
                  <a:pt x="181" y="192"/>
                  <a:pt x="191" y="192"/>
                  <a:pt x="185" y="190"/>
                </a:cubicBezTo>
                <a:cubicBezTo>
                  <a:pt x="185" y="192"/>
                  <a:pt x="177" y="193"/>
                  <a:pt x="182" y="194"/>
                </a:cubicBezTo>
                <a:close/>
                <a:moveTo>
                  <a:pt x="388" y="194"/>
                </a:moveTo>
                <a:cubicBezTo>
                  <a:pt x="388" y="200"/>
                  <a:pt x="382" y="199"/>
                  <a:pt x="377" y="199"/>
                </a:cubicBezTo>
                <a:cubicBezTo>
                  <a:pt x="377" y="196"/>
                  <a:pt x="375" y="196"/>
                  <a:pt x="375" y="193"/>
                </a:cubicBezTo>
                <a:cubicBezTo>
                  <a:pt x="376" y="192"/>
                  <a:pt x="378" y="191"/>
                  <a:pt x="378" y="193"/>
                </a:cubicBezTo>
                <a:cubicBezTo>
                  <a:pt x="381" y="194"/>
                  <a:pt x="388" y="191"/>
                  <a:pt x="388" y="194"/>
                </a:cubicBezTo>
                <a:close/>
                <a:moveTo>
                  <a:pt x="1824" y="191"/>
                </a:moveTo>
                <a:cubicBezTo>
                  <a:pt x="1831" y="191"/>
                  <a:pt x="1838" y="191"/>
                  <a:pt x="1842" y="193"/>
                </a:cubicBezTo>
                <a:cubicBezTo>
                  <a:pt x="1842" y="195"/>
                  <a:pt x="1838" y="194"/>
                  <a:pt x="1836" y="194"/>
                </a:cubicBezTo>
                <a:cubicBezTo>
                  <a:pt x="1831" y="194"/>
                  <a:pt x="1832" y="199"/>
                  <a:pt x="1826" y="198"/>
                </a:cubicBezTo>
                <a:cubicBezTo>
                  <a:pt x="1824" y="196"/>
                  <a:pt x="1824" y="194"/>
                  <a:pt x="1824" y="191"/>
                </a:cubicBezTo>
                <a:close/>
                <a:moveTo>
                  <a:pt x="244" y="194"/>
                </a:moveTo>
                <a:cubicBezTo>
                  <a:pt x="248" y="195"/>
                  <a:pt x="251" y="194"/>
                  <a:pt x="254" y="194"/>
                </a:cubicBezTo>
                <a:cubicBezTo>
                  <a:pt x="255" y="195"/>
                  <a:pt x="254" y="198"/>
                  <a:pt x="254" y="198"/>
                </a:cubicBezTo>
                <a:cubicBezTo>
                  <a:pt x="255" y="198"/>
                  <a:pt x="260" y="194"/>
                  <a:pt x="261" y="196"/>
                </a:cubicBezTo>
                <a:cubicBezTo>
                  <a:pt x="261" y="196"/>
                  <a:pt x="263" y="199"/>
                  <a:pt x="264" y="198"/>
                </a:cubicBezTo>
                <a:cubicBezTo>
                  <a:pt x="266" y="195"/>
                  <a:pt x="267" y="198"/>
                  <a:pt x="269" y="198"/>
                </a:cubicBezTo>
                <a:cubicBezTo>
                  <a:pt x="272" y="198"/>
                  <a:pt x="276" y="194"/>
                  <a:pt x="279" y="198"/>
                </a:cubicBezTo>
                <a:cubicBezTo>
                  <a:pt x="278" y="201"/>
                  <a:pt x="279" y="207"/>
                  <a:pt x="276" y="210"/>
                </a:cubicBezTo>
                <a:cubicBezTo>
                  <a:pt x="272" y="213"/>
                  <a:pt x="269" y="209"/>
                  <a:pt x="262" y="210"/>
                </a:cubicBezTo>
                <a:cubicBezTo>
                  <a:pt x="263" y="206"/>
                  <a:pt x="259" y="206"/>
                  <a:pt x="260" y="202"/>
                </a:cubicBezTo>
                <a:cubicBezTo>
                  <a:pt x="257" y="203"/>
                  <a:pt x="259" y="208"/>
                  <a:pt x="257" y="209"/>
                </a:cubicBezTo>
                <a:cubicBezTo>
                  <a:pt x="254" y="209"/>
                  <a:pt x="251" y="209"/>
                  <a:pt x="248" y="209"/>
                </a:cubicBezTo>
                <a:cubicBezTo>
                  <a:pt x="249" y="207"/>
                  <a:pt x="248" y="206"/>
                  <a:pt x="247" y="206"/>
                </a:cubicBezTo>
                <a:cubicBezTo>
                  <a:pt x="246" y="202"/>
                  <a:pt x="248" y="201"/>
                  <a:pt x="251" y="201"/>
                </a:cubicBezTo>
                <a:cubicBezTo>
                  <a:pt x="250" y="197"/>
                  <a:pt x="242" y="202"/>
                  <a:pt x="244" y="194"/>
                </a:cubicBezTo>
                <a:close/>
                <a:moveTo>
                  <a:pt x="317" y="201"/>
                </a:moveTo>
                <a:cubicBezTo>
                  <a:pt x="319" y="196"/>
                  <a:pt x="315" y="196"/>
                  <a:pt x="311" y="196"/>
                </a:cubicBezTo>
                <a:cubicBezTo>
                  <a:pt x="310" y="200"/>
                  <a:pt x="313" y="201"/>
                  <a:pt x="317" y="201"/>
                </a:cubicBezTo>
                <a:close/>
                <a:moveTo>
                  <a:pt x="1761" y="199"/>
                </a:moveTo>
                <a:cubicBezTo>
                  <a:pt x="1766" y="198"/>
                  <a:pt x="1766" y="202"/>
                  <a:pt x="1771" y="201"/>
                </a:cubicBezTo>
                <a:cubicBezTo>
                  <a:pt x="1770" y="206"/>
                  <a:pt x="1760" y="207"/>
                  <a:pt x="1761" y="199"/>
                </a:cubicBezTo>
                <a:close/>
                <a:moveTo>
                  <a:pt x="1740" y="210"/>
                </a:moveTo>
                <a:cubicBezTo>
                  <a:pt x="1744" y="213"/>
                  <a:pt x="1750" y="207"/>
                  <a:pt x="1745" y="206"/>
                </a:cubicBezTo>
                <a:cubicBezTo>
                  <a:pt x="1744" y="209"/>
                  <a:pt x="1739" y="207"/>
                  <a:pt x="1740" y="210"/>
                </a:cubicBezTo>
                <a:close/>
                <a:moveTo>
                  <a:pt x="435" y="212"/>
                </a:moveTo>
                <a:cubicBezTo>
                  <a:pt x="435" y="216"/>
                  <a:pt x="435" y="218"/>
                  <a:pt x="433" y="220"/>
                </a:cubicBezTo>
                <a:cubicBezTo>
                  <a:pt x="430" y="222"/>
                  <a:pt x="429" y="218"/>
                  <a:pt x="427" y="217"/>
                </a:cubicBezTo>
                <a:cubicBezTo>
                  <a:pt x="424" y="215"/>
                  <a:pt x="421" y="218"/>
                  <a:pt x="422" y="214"/>
                </a:cubicBezTo>
                <a:cubicBezTo>
                  <a:pt x="427" y="214"/>
                  <a:pt x="429" y="211"/>
                  <a:pt x="435" y="212"/>
                </a:cubicBezTo>
                <a:close/>
                <a:moveTo>
                  <a:pt x="1754" y="215"/>
                </a:moveTo>
                <a:cubicBezTo>
                  <a:pt x="1752" y="221"/>
                  <a:pt x="1737" y="224"/>
                  <a:pt x="1733" y="218"/>
                </a:cubicBezTo>
                <a:cubicBezTo>
                  <a:pt x="1726" y="218"/>
                  <a:pt x="1726" y="220"/>
                  <a:pt x="1721" y="218"/>
                </a:cubicBezTo>
                <a:cubicBezTo>
                  <a:pt x="1720" y="213"/>
                  <a:pt x="1729" y="217"/>
                  <a:pt x="1731" y="215"/>
                </a:cubicBezTo>
                <a:cubicBezTo>
                  <a:pt x="1731" y="215"/>
                  <a:pt x="1731" y="214"/>
                  <a:pt x="1731" y="214"/>
                </a:cubicBezTo>
                <a:cubicBezTo>
                  <a:pt x="1739" y="212"/>
                  <a:pt x="1748" y="214"/>
                  <a:pt x="1754" y="215"/>
                </a:cubicBezTo>
                <a:close/>
                <a:moveTo>
                  <a:pt x="1769" y="217"/>
                </a:moveTo>
                <a:cubicBezTo>
                  <a:pt x="1768" y="220"/>
                  <a:pt x="1760" y="217"/>
                  <a:pt x="1756" y="218"/>
                </a:cubicBezTo>
                <a:cubicBezTo>
                  <a:pt x="1755" y="214"/>
                  <a:pt x="1758" y="214"/>
                  <a:pt x="1761" y="214"/>
                </a:cubicBezTo>
                <a:cubicBezTo>
                  <a:pt x="1766" y="213"/>
                  <a:pt x="1767" y="214"/>
                  <a:pt x="1769" y="217"/>
                </a:cubicBezTo>
                <a:close/>
                <a:moveTo>
                  <a:pt x="1695" y="215"/>
                </a:moveTo>
                <a:cubicBezTo>
                  <a:pt x="1699" y="215"/>
                  <a:pt x="1701" y="215"/>
                  <a:pt x="1703" y="217"/>
                </a:cubicBezTo>
                <a:cubicBezTo>
                  <a:pt x="1703" y="221"/>
                  <a:pt x="1692" y="222"/>
                  <a:pt x="1695" y="215"/>
                </a:cubicBezTo>
                <a:close/>
                <a:moveTo>
                  <a:pt x="1710" y="220"/>
                </a:moveTo>
                <a:cubicBezTo>
                  <a:pt x="1708" y="216"/>
                  <a:pt x="1717" y="221"/>
                  <a:pt x="1716" y="217"/>
                </a:cubicBezTo>
                <a:cubicBezTo>
                  <a:pt x="1714" y="213"/>
                  <a:pt x="1704" y="217"/>
                  <a:pt x="1710" y="220"/>
                </a:cubicBezTo>
                <a:close/>
                <a:moveTo>
                  <a:pt x="1663" y="220"/>
                </a:moveTo>
                <a:cubicBezTo>
                  <a:pt x="1668" y="219"/>
                  <a:pt x="1676" y="222"/>
                  <a:pt x="1677" y="217"/>
                </a:cubicBezTo>
                <a:cubicBezTo>
                  <a:pt x="1672" y="217"/>
                  <a:pt x="1664" y="215"/>
                  <a:pt x="1663" y="220"/>
                </a:cubicBezTo>
                <a:close/>
                <a:moveTo>
                  <a:pt x="1553" y="221"/>
                </a:moveTo>
                <a:cubicBezTo>
                  <a:pt x="1555" y="221"/>
                  <a:pt x="1556" y="221"/>
                  <a:pt x="1558" y="221"/>
                </a:cubicBezTo>
                <a:cubicBezTo>
                  <a:pt x="1558" y="222"/>
                  <a:pt x="1558" y="224"/>
                  <a:pt x="1558" y="225"/>
                </a:cubicBezTo>
                <a:cubicBezTo>
                  <a:pt x="1556" y="225"/>
                  <a:pt x="1554" y="225"/>
                  <a:pt x="1553" y="225"/>
                </a:cubicBezTo>
                <a:cubicBezTo>
                  <a:pt x="1553" y="224"/>
                  <a:pt x="1553" y="222"/>
                  <a:pt x="1553" y="221"/>
                </a:cubicBezTo>
                <a:close/>
                <a:moveTo>
                  <a:pt x="1831" y="221"/>
                </a:moveTo>
                <a:cubicBezTo>
                  <a:pt x="1833" y="221"/>
                  <a:pt x="1834" y="221"/>
                  <a:pt x="1835" y="221"/>
                </a:cubicBezTo>
                <a:cubicBezTo>
                  <a:pt x="1835" y="226"/>
                  <a:pt x="1822" y="221"/>
                  <a:pt x="1831" y="221"/>
                </a:cubicBezTo>
                <a:close/>
                <a:moveTo>
                  <a:pt x="1647" y="226"/>
                </a:moveTo>
                <a:cubicBezTo>
                  <a:pt x="1647" y="228"/>
                  <a:pt x="1647" y="229"/>
                  <a:pt x="1647" y="231"/>
                </a:cubicBezTo>
                <a:cubicBezTo>
                  <a:pt x="1644" y="231"/>
                  <a:pt x="1638" y="233"/>
                  <a:pt x="1640" y="228"/>
                </a:cubicBezTo>
                <a:cubicBezTo>
                  <a:pt x="1642" y="227"/>
                  <a:pt x="1644" y="226"/>
                  <a:pt x="1647" y="226"/>
                </a:cubicBezTo>
                <a:close/>
                <a:moveTo>
                  <a:pt x="181" y="250"/>
                </a:moveTo>
                <a:cubicBezTo>
                  <a:pt x="184" y="250"/>
                  <a:pt x="185" y="249"/>
                  <a:pt x="186" y="247"/>
                </a:cubicBezTo>
                <a:cubicBezTo>
                  <a:pt x="183" y="247"/>
                  <a:pt x="182" y="248"/>
                  <a:pt x="181" y="250"/>
                </a:cubicBezTo>
                <a:close/>
                <a:moveTo>
                  <a:pt x="1516" y="252"/>
                </a:moveTo>
                <a:cubicBezTo>
                  <a:pt x="1515" y="257"/>
                  <a:pt x="1501" y="255"/>
                  <a:pt x="1498" y="253"/>
                </a:cubicBezTo>
                <a:cubicBezTo>
                  <a:pt x="1498" y="252"/>
                  <a:pt x="1498" y="250"/>
                  <a:pt x="1498" y="248"/>
                </a:cubicBezTo>
                <a:cubicBezTo>
                  <a:pt x="1504" y="244"/>
                  <a:pt x="1511" y="250"/>
                  <a:pt x="1516" y="252"/>
                </a:cubicBezTo>
                <a:close/>
                <a:moveTo>
                  <a:pt x="1460" y="248"/>
                </a:moveTo>
                <a:cubicBezTo>
                  <a:pt x="1464" y="248"/>
                  <a:pt x="1464" y="249"/>
                  <a:pt x="1467" y="250"/>
                </a:cubicBezTo>
                <a:cubicBezTo>
                  <a:pt x="1467" y="252"/>
                  <a:pt x="1467" y="253"/>
                  <a:pt x="1467" y="255"/>
                </a:cubicBezTo>
                <a:cubicBezTo>
                  <a:pt x="1464" y="257"/>
                  <a:pt x="1461" y="257"/>
                  <a:pt x="1458" y="255"/>
                </a:cubicBezTo>
                <a:cubicBezTo>
                  <a:pt x="1458" y="252"/>
                  <a:pt x="1460" y="251"/>
                  <a:pt x="1460" y="248"/>
                </a:cubicBezTo>
                <a:close/>
                <a:moveTo>
                  <a:pt x="413" y="255"/>
                </a:moveTo>
                <a:cubicBezTo>
                  <a:pt x="416" y="254"/>
                  <a:pt x="416" y="256"/>
                  <a:pt x="418" y="256"/>
                </a:cubicBezTo>
                <a:cubicBezTo>
                  <a:pt x="418" y="258"/>
                  <a:pt x="417" y="258"/>
                  <a:pt x="417" y="259"/>
                </a:cubicBezTo>
                <a:cubicBezTo>
                  <a:pt x="416" y="259"/>
                  <a:pt x="415" y="259"/>
                  <a:pt x="413" y="259"/>
                </a:cubicBezTo>
                <a:cubicBezTo>
                  <a:pt x="413" y="258"/>
                  <a:pt x="413" y="256"/>
                  <a:pt x="413" y="255"/>
                </a:cubicBezTo>
                <a:close/>
                <a:moveTo>
                  <a:pt x="1768" y="263"/>
                </a:moveTo>
                <a:cubicBezTo>
                  <a:pt x="1768" y="269"/>
                  <a:pt x="1757" y="265"/>
                  <a:pt x="1753" y="267"/>
                </a:cubicBezTo>
                <a:cubicBezTo>
                  <a:pt x="1753" y="266"/>
                  <a:pt x="1752" y="265"/>
                  <a:pt x="1751" y="264"/>
                </a:cubicBezTo>
                <a:cubicBezTo>
                  <a:pt x="1752" y="261"/>
                  <a:pt x="1765" y="259"/>
                  <a:pt x="1768" y="263"/>
                </a:cubicBezTo>
                <a:close/>
                <a:moveTo>
                  <a:pt x="1743" y="266"/>
                </a:moveTo>
                <a:cubicBezTo>
                  <a:pt x="1743" y="269"/>
                  <a:pt x="1737" y="266"/>
                  <a:pt x="1736" y="267"/>
                </a:cubicBezTo>
                <a:cubicBezTo>
                  <a:pt x="1736" y="268"/>
                  <a:pt x="1732" y="272"/>
                  <a:pt x="1728" y="271"/>
                </a:cubicBezTo>
                <a:cubicBezTo>
                  <a:pt x="1726" y="264"/>
                  <a:pt x="1733" y="267"/>
                  <a:pt x="1733" y="263"/>
                </a:cubicBezTo>
                <a:cubicBezTo>
                  <a:pt x="1735" y="263"/>
                  <a:pt x="1737" y="263"/>
                  <a:pt x="1740" y="263"/>
                </a:cubicBezTo>
                <a:cubicBezTo>
                  <a:pt x="1741" y="263"/>
                  <a:pt x="1741" y="266"/>
                  <a:pt x="1743" y="266"/>
                </a:cubicBezTo>
                <a:close/>
                <a:moveTo>
                  <a:pt x="1692" y="264"/>
                </a:moveTo>
                <a:cubicBezTo>
                  <a:pt x="1692" y="266"/>
                  <a:pt x="1692" y="268"/>
                  <a:pt x="1692" y="271"/>
                </a:cubicBezTo>
                <a:cubicBezTo>
                  <a:pt x="1689" y="271"/>
                  <a:pt x="1687" y="271"/>
                  <a:pt x="1685" y="271"/>
                </a:cubicBezTo>
                <a:cubicBezTo>
                  <a:pt x="1685" y="267"/>
                  <a:pt x="1688" y="264"/>
                  <a:pt x="1692" y="264"/>
                </a:cubicBezTo>
                <a:close/>
                <a:moveTo>
                  <a:pt x="1626" y="269"/>
                </a:moveTo>
                <a:cubicBezTo>
                  <a:pt x="1621" y="270"/>
                  <a:pt x="1627" y="272"/>
                  <a:pt x="1626" y="275"/>
                </a:cubicBezTo>
                <a:cubicBezTo>
                  <a:pt x="1621" y="279"/>
                  <a:pt x="1616" y="275"/>
                  <a:pt x="1609" y="275"/>
                </a:cubicBezTo>
                <a:cubicBezTo>
                  <a:pt x="1610" y="271"/>
                  <a:pt x="1616" y="272"/>
                  <a:pt x="1614" y="266"/>
                </a:cubicBezTo>
                <a:cubicBezTo>
                  <a:pt x="1620" y="268"/>
                  <a:pt x="1630" y="266"/>
                  <a:pt x="1629" y="274"/>
                </a:cubicBezTo>
                <a:cubicBezTo>
                  <a:pt x="1627" y="273"/>
                  <a:pt x="1626" y="272"/>
                  <a:pt x="1626" y="269"/>
                </a:cubicBezTo>
                <a:close/>
                <a:moveTo>
                  <a:pt x="1734" y="274"/>
                </a:moveTo>
                <a:cubicBezTo>
                  <a:pt x="1737" y="273"/>
                  <a:pt x="1741" y="273"/>
                  <a:pt x="1743" y="271"/>
                </a:cubicBezTo>
                <a:cubicBezTo>
                  <a:pt x="1739" y="270"/>
                  <a:pt x="1735" y="270"/>
                  <a:pt x="1734" y="274"/>
                </a:cubicBezTo>
                <a:close/>
                <a:moveTo>
                  <a:pt x="1399" y="274"/>
                </a:moveTo>
                <a:cubicBezTo>
                  <a:pt x="1397" y="280"/>
                  <a:pt x="1393" y="283"/>
                  <a:pt x="1386" y="283"/>
                </a:cubicBezTo>
                <a:cubicBezTo>
                  <a:pt x="1386" y="276"/>
                  <a:pt x="1392" y="269"/>
                  <a:pt x="1399" y="274"/>
                </a:cubicBezTo>
                <a:close/>
                <a:moveTo>
                  <a:pt x="1754" y="275"/>
                </a:moveTo>
                <a:cubicBezTo>
                  <a:pt x="1753" y="281"/>
                  <a:pt x="1739" y="279"/>
                  <a:pt x="1736" y="277"/>
                </a:cubicBezTo>
                <a:cubicBezTo>
                  <a:pt x="1736" y="274"/>
                  <a:pt x="1741" y="277"/>
                  <a:pt x="1742" y="275"/>
                </a:cubicBezTo>
                <a:cubicBezTo>
                  <a:pt x="1743" y="275"/>
                  <a:pt x="1742" y="274"/>
                  <a:pt x="1743" y="274"/>
                </a:cubicBezTo>
                <a:cubicBezTo>
                  <a:pt x="1747" y="273"/>
                  <a:pt x="1751" y="274"/>
                  <a:pt x="1754" y="275"/>
                </a:cubicBezTo>
                <a:close/>
                <a:moveTo>
                  <a:pt x="1670" y="275"/>
                </a:moveTo>
                <a:cubicBezTo>
                  <a:pt x="1674" y="274"/>
                  <a:pt x="1671" y="282"/>
                  <a:pt x="1675" y="282"/>
                </a:cubicBezTo>
                <a:cubicBezTo>
                  <a:pt x="1675" y="282"/>
                  <a:pt x="1675" y="279"/>
                  <a:pt x="1677" y="280"/>
                </a:cubicBezTo>
                <a:cubicBezTo>
                  <a:pt x="1677" y="281"/>
                  <a:pt x="1676" y="284"/>
                  <a:pt x="1678" y="283"/>
                </a:cubicBezTo>
                <a:cubicBezTo>
                  <a:pt x="1676" y="290"/>
                  <a:pt x="1664" y="288"/>
                  <a:pt x="1657" y="286"/>
                </a:cubicBezTo>
                <a:cubicBezTo>
                  <a:pt x="1657" y="284"/>
                  <a:pt x="1657" y="281"/>
                  <a:pt x="1657" y="279"/>
                </a:cubicBezTo>
                <a:cubicBezTo>
                  <a:pt x="1664" y="279"/>
                  <a:pt x="1667" y="281"/>
                  <a:pt x="1670" y="275"/>
                </a:cubicBezTo>
                <a:close/>
                <a:moveTo>
                  <a:pt x="1374" y="282"/>
                </a:moveTo>
                <a:cubicBezTo>
                  <a:pt x="1376" y="287"/>
                  <a:pt x="1368" y="284"/>
                  <a:pt x="1364" y="285"/>
                </a:cubicBezTo>
                <a:cubicBezTo>
                  <a:pt x="1363" y="277"/>
                  <a:pt x="1371" y="278"/>
                  <a:pt x="1374" y="282"/>
                </a:cubicBezTo>
                <a:close/>
                <a:moveTo>
                  <a:pt x="150" y="282"/>
                </a:moveTo>
                <a:cubicBezTo>
                  <a:pt x="144" y="277"/>
                  <a:pt x="145" y="288"/>
                  <a:pt x="150" y="282"/>
                </a:cubicBezTo>
                <a:close/>
                <a:moveTo>
                  <a:pt x="1299" y="282"/>
                </a:moveTo>
                <a:cubicBezTo>
                  <a:pt x="1302" y="282"/>
                  <a:pt x="1306" y="282"/>
                  <a:pt x="1310" y="282"/>
                </a:cubicBezTo>
                <a:cubicBezTo>
                  <a:pt x="1311" y="285"/>
                  <a:pt x="1309" y="284"/>
                  <a:pt x="1307" y="285"/>
                </a:cubicBezTo>
                <a:cubicBezTo>
                  <a:pt x="1304" y="286"/>
                  <a:pt x="1298" y="288"/>
                  <a:pt x="1299" y="282"/>
                </a:cubicBezTo>
                <a:close/>
                <a:moveTo>
                  <a:pt x="1328" y="282"/>
                </a:moveTo>
                <a:cubicBezTo>
                  <a:pt x="1331" y="282"/>
                  <a:pt x="1335" y="282"/>
                  <a:pt x="1338" y="282"/>
                </a:cubicBezTo>
                <a:cubicBezTo>
                  <a:pt x="1337" y="286"/>
                  <a:pt x="1327" y="289"/>
                  <a:pt x="1328" y="282"/>
                </a:cubicBezTo>
                <a:close/>
                <a:moveTo>
                  <a:pt x="1607" y="286"/>
                </a:moveTo>
                <a:cubicBezTo>
                  <a:pt x="1604" y="292"/>
                  <a:pt x="1598" y="286"/>
                  <a:pt x="1593" y="285"/>
                </a:cubicBezTo>
                <a:cubicBezTo>
                  <a:pt x="1593" y="281"/>
                  <a:pt x="1598" y="281"/>
                  <a:pt x="1601" y="282"/>
                </a:cubicBezTo>
                <a:cubicBezTo>
                  <a:pt x="1606" y="282"/>
                  <a:pt x="1605" y="284"/>
                  <a:pt x="1607" y="286"/>
                </a:cubicBezTo>
                <a:close/>
                <a:moveTo>
                  <a:pt x="1790" y="291"/>
                </a:moveTo>
                <a:cubicBezTo>
                  <a:pt x="1795" y="294"/>
                  <a:pt x="1794" y="283"/>
                  <a:pt x="1792" y="283"/>
                </a:cubicBezTo>
                <a:cubicBezTo>
                  <a:pt x="1788" y="287"/>
                  <a:pt x="1793" y="288"/>
                  <a:pt x="1790" y="291"/>
                </a:cubicBezTo>
                <a:close/>
                <a:moveTo>
                  <a:pt x="306" y="290"/>
                </a:moveTo>
                <a:cubicBezTo>
                  <a:pt x="303" y="290"/>
                  <a:pt x="305" y="285"/>
                  <a:pt x="303" y="285"/>
                </a:cubicBezTo>
                <a:cubicBezTo>
                  <a:pt x="301" y="288"/>
                  <a:pt x="306" y="294"/>
                  <a:pt x="306" y="290"/>
                </a:cubicBezTo>
                <a:close/>
                <a:moveTo>
                  <a:pt x="1233" y="285"/>
                </a:moveTo>
                <a:cubicBezTo>
                  <a:pt x="1232" y="287"/>
                  <a:pt x="1231" y="289"/>
                  <a:pt x="1228" y="290"/>
                </a:cubicBezTo>
                <a:cubicBezTo>
                  <a:pt x="1225" y="290"/>
                  <a:pt x="1220" y="291"/>
                  <a:pt x="1221" y="286"/>
                </a:cubicBezTo>
                <a:cubicBezTo>
                  <a:pt x="1223" y="284"/>
                  <a:pt x="1228" y="285"/>
                  <a:pt x="1233" y="285"/>
                </a:cubicBezTo>
                <a:close/>
                <a:moveTo>
                  <a:pt x="263" y="288"/>
                </a:moveTo>
                <a:cubicBezTo>
                  <a:pt x="261" y="294"/>
                  <a:pt x="253" y="291"/>
                  <a:pt x="247" y="291"/>
                </a:cubicBezTo>
                <a:cubicBezTo>
                  <a:pt x="241" y="292"/>
                  <a:pt x="233" y="294"/>
                  <a:pt x="227" y="293"/>
                </a:cubicBezTo>
                <a:cubicBezTo>
                  <a:pt x="226" y="291"/>
                  <a:pt x="225" y="290"/>
                  <a:pt x="227" y="290"/>
                </a:cubicBezTo>
                <a:cubicBezTo>
                  <a:pt x="227" y="288"/>
                  <a:pt x="227" y="287"/>
                  <a:pt x="229" y="286"/>
                </a:cubicBezTo>
                <a:cubicBezTo>
                  <a:pt x="238" y="288"/>
                  <a:pt x="253" y="284"/>
                  <a:pt x="263" y="288"/>
                </a:cubicBezTo>
                <a:close/>
                <a:moveTo>
                  <a:pt x="216" y="290"/>
                </a:moveTo>
                <a:cubicBezTo>
                  <a:pt x="217" y="294"/>
                  <a:pt x="210" y="293"/>
                  <a:pt x="208" y="294"/>
                </a:cubicBezTo>
                <a:cubicBezTo>
                  <a:pt x="207" y="293"/>
                  <a:pt x="206" y="292"/>
                  <a:pt x="206" y="290"/>
                </a:cubicBezTo>
                <a:cubicBezTo>
                  <a:pt x="207" y="288"/>
                  <a:pt x="215" y="286"/>
                  <a:pt x="216" y="290"/>
                </a:cubicBezTo>
                <a:close/>
                <a:moveTo>
                  <a:pt x="195" y="294"/>
                </a:moveTo>
                <a:cubicBezTo>
                  <a:pt x="188" y="294"/>
                  <a:pt x="182" y="294"/>
                  <a:pt x="178" y="296"/>
                </a:cubicBezTo>
                <a:cubicBezTo>
                  <a:pt x="174" y="287"/>
                  <a:pt x="196" y="287"/>
                  <a:pt x="195" y="294"/>
                </a:cubicBezTo>
                <a:close/>
                <a:moveTo>
                  <a:pt x="1712" y="296"/>
                </a:moveTo>
                <a:cubicBezTo>
                  <a:pt x="1717" y="295"/>
                  <a:pt x="1715" y="300"/>
                  <a:pt x="1720" y="299"/>
                </a:cubicBezTo>
                <a:cubicBezTo>
                  <a:pt x="1720" y="301"/>
                  <a:pt x="1718" y="303"/>
                  <a:pt x="1717" y="305"/>
                </a:cubicBezTo>
                <a:cubicBezTo>
                  <a:pt x="1713" y="305"/>
                  <a:pt x="1708" y="300"/>
                  <a:pt x="1712" y="296"/>
                </a:cubicBezTo>
                <a:close/>
                <a:moveTo>
                  <a:pt x="1733" y="302"/>
                </a:moveTo>
                <a:cubicBezTo>
                  <a:pt x="1737" y="302"/>
                  <a:pt x="1741" y="301"/>
                  <a:pt x="1740" y="296"/>
                </a:cubicBezTo>
                <a:cubicBezTo>
                  <a:pt x="1735" y="295"/>
                  <a:pt x="1733" y="297"/>
                  <a:pt x="1733" y="302"/>
                </a:cubicBezTo>
                <a:close/>
                <a:moveTo>
                  <a:pt x="379" y="304"/>
                </a:moveTo>
                <a:cubicBezTo>
                  <a:pt x="379" y="307"/>
                  <a:pt x="379" y="309"/>
                  <a:pt x="379" y="312"/>
                </a:cubicBezTo>
                <a:cubicBezTo>
                  <a:pt x="376" y="312"/>
                  <a:pt x="375" y="311"/>
                  <a:pt x="373" y="310"/>
                </a:cubicBezTo>
                <a:cubicBezTo>
                  <a:pt x="373" y="306"/>
                  <a:pt x="375" y="304"/>
                  <a:pt x="379" y="304"/>
                </a:cubicBezTo>
                <a:close/>
                <a:moveTo>
                  <a:pt x="134" y="309"/>
                </a:moveTo>
                <a:cubicBezTo>
                  <a:pt x="135" y="308"/>
                  <a:pt x="140" y="315"/>
                  <a:pt x="140" y="315"/>
                </a:cubicBezTo>
                <a:cubicBezTo>
                  <a:pt x="136" y="318"/>
                  <a:pt x="143" y="314"/>
                  <a:pt x="142" y="321"/>
                </a:cubicBezTo>
                <a:cubicBezTo>
                  <a:pt x="138" y="318"/>
                  <a:pt x="134" y="316"/>
                  <a:pt x="134" y="309"/>
                </a:cubicBezTo>
                <a:close/>
                <a:moveTo>
                  <a:pt x="1756" y="315"/>
                </a:moveTo>
                <a:cubicBezTo>
                  <a:pt x="1760" y="315"/>
                  <a:pt x="1765" y="315"/>
                  <a:pt x="1764" y="310"/>
                </a:cubicBezTo>
                <a:cubicBezTo>
                  <a:pt x="1760" y="310"/>
                  <a:pt x="1756" y="311"/>
                  <a:pt x="1756" y="315"/>
                </a:cubicBezTo>
                <a:close/>
                <a:moveTo>
                  <a:pt x="266" y="321"/>
                </a:moveTo>
                <a:cubicBezTo>
                  <a:pt x="270" y="322"/>
                  <a:pt x="272" y="321"/>
                  <a:pt x="273" y="318"/>
                </a:cubicBezTo>
                <a:cubicBezTo>
                  <a:pt x="269" y="318"/>
                  <a:pt x="267" y="319"/>
                  <a:pt x="266" y="321"/>
                </a:cubicBezTo>
                <a:close/>
                <a:moveTo>
                  <a:pt x="1693" y="326"/>
                </a:moveTo>
                <a:cubicBezTo>
                  <a:pt x="1693" y="333"/>
                  <a:pt x="1684" y="327"/>
                  <a:pt x="1680" y="328"/>
                </a:cubicBezTo>
                <a:cubicBezTo>
                  <a:pt x="1680" y="323"/>
                  <a:pt x="1692" y="323"/>
                  <a:pt x="1693" y="326"/>
                </a:cubicBezTo>
                <a:close/>
                <a:moveTo>
                  <a:pt x="1621" y="339"/>
                </a:moveTo>
                <a:cubicBezTo>
                  <a:pt x="1616" y="334"/>
                  <a:pt x="1616" y="345"/>
                  <a:pt x="1621" y="339"/>
                </a:cubicBezTo>
                <a:close/>
                <a:moveTo>
                  <a:pt x="186" y="358"/>
                </a:moveTo>
                <a:cubicBezTo>
                  <a:pt x="189" y="358"/>
                  <a:pt x="196" y="355"/>
                  <a:pt x="191" y="353"/>
                </a:cubicBezTo>
                <a:cubicBezTo>
                  <a:pt x="191" y="356"/>
                  <a:pt x="185" y="354"/>
                  <a:pt x="186" y="358"/>
                </a:cubicBezTo>
                <a:close/>
                <a:moveTo>
                  <a:pt x="312" y="359"/>
                </a:moveTo>
                <a:cubicBezTo>
                  <a:pt x="313" y="362"/>
                  <a:pt x="326" y="363"/>
                  <a:pt x="324" y="358"/>
                </a:cubicBezTo>
                <a:cubicBezTo>
                  <a:pt x="322" y="354"/>
                  <a:pt x="312" y="353"/>
                  <a:pt x="312" y="359"/>
                </a:cubicBezTo>
                <a:close/>
                <a:moveTo>
                  <a:pt x="166" y="359"/>
                </a:moveTo>
                <a:cubicBezTo>
                  <a:pt x="170" y="356"/>
                  <a:pt x="161" y="355"/>
                  <a:pt x="161" y="358"/>
                </a:cubicBezTo>
                <a:cubicBezTo>
                  <a:pt x="161" y="358"/>
                  <a:pt x="167" y="359"/>
                  <a:pt x="166" y="359"/>
                </a:cubicBezTo>
                <a:close/>
                <a:moveTo>
                  <a:pt x="155" y="358"/>
                </a:moveTo>
                <a:cubicBezTo>
                  <a:pt x="158" y="359"/>
                  <a:pt x="156" y="361"/>
                  <a:pt x="153" y="361"/>
                </a:cubicBezTo>
                <a:cubicBezTo>
                  <a:pt x="154" y="364"/>
                  <a:pt x="152" y="364"/>
                  <a:pt x="150" y="364"/>
                </a:cubicBezTo>
                <a:cubicBezTo>
                  <a:pt x="151" y="361"/>
                  <a:pt x="155" y="361"/>
                  <a:pt x="155" y="358"/>
                </a:cubicBezTo>
                <a:close/>
                <a:moveTo>
                  <a:pt x="258" y="358"/>
                </a:moveTo>
                <a:cubicBezTo>
                  <a:pt x="258" y="360"/>
                  <a:pt x="258" y="362"/>
                  <a:pt x="258" y="364"/>
                </a:cubicBezTo>
                <a:cubicBezTo>
                  <a:pt x="255" y="365"/>
                  <a:pt x="253" y="364"/>
                  <a:pt x="250" y="363"/>
                </a:cubicBezTo>
                <a:cubicBezTo>
                  <a:pt x="247" y="362"/>
                  <a:pt x="245" y="363"/>
                  <a:pt x="245" y="359"/>
                </a:cubicBezTo>
                <a:cubicBezTo>
                  <a:pt x="249" y="358"/>
                  <a:pt x="252" y="357"/>
                  <a:pt x="258" y="358"/>
                </a:cubicBezTo>
                <a:close/>
                <a:moveTo>
                  <a:pt x="216" y="359"/>
                </a:moveTo>
                <a:cubicBezTo>
                  <a:pt x="217" y="359"/>
                  <a:pt x="218" y="359"/>
                  <a:pt x="219" y="359"/>
                </a:cubicBezTo>
                <a:cubicBezTo>
                  <a:pt x="219" y="360"/>
                  <a:pt x="219" y="362"/>
                  <a:pt x="219" y="363"/>
                </a:cubicBezTo>
                <a:cubicBezTo>
                  <a:pt x="218" y="363"/>
                  <a:pt x="217" y="363"/>
                  <a:pt x="216" y="363"/>
                </a:cubicBezTo>
                <a:cubicBezTo>
                  <a:pt x="216" y="362"/>
                  <a:pt x="216" y="360"/>
                  <a:pt x="216" y="359"/>
                </a:cubicBezTo>
                <a:close/>
                <a:moveTo>
                  <a:pt x="163" y="364"/>
                </a:moveTo>
                <a:cubicBezTo>
                  <a:pt x="162" y="363"/>
                  <a:pt x="159" y="365"/>
                  <a:pt x="159" y="366"/>
                </a:cubicBezTo>
                <a:cubicBezTo>
                  <a:pt x="157" y="369"/>
                  <a:pt x="165" y="365"/>
                  <a:pt x="163" y="364"/>
                </a:cubicBezTo>
                <a:close/>
                <a:moveTo>
                  <a:pt x="162" y="369"/>
                </a:moveTo>
                <a:cubicBezTo>
                  <a:pt x="164" y="369"/>
                  <a:pt x="165" y="369"/>
                  <a:pt x="167" y="369"/>
                </a:cubicBezTo>
                <a:cubicBezTo>
                  <a:pt x="166" y="372"/>
                  <a:pt x="165" y="375"/>
                  <a:pt x="159" y="374"/>
                </a:cubicBezTo>
                <a:cubicBezTo>
                  <a:pt x="160" y="372"/>
                  <a:pt x="163" y="372"/>
                  <a:pt x="162" y="369"/>
                </a:cubicBezTo>
                <a:close/>
                <a:moveTo>
                  <a:pt x="143" y="380"/>
                </a:moveTo>
                <a:cubicBezTo>
                  <a:pt x="144" y="377"/>
                  <a:pt x="145" y="371"/>
                  <a:pt x="141" y="375"/>
                </a:cubicBezTo>
                <a:cubicBezTo>
                  <a:pt x="146" y="375"/>
                  <a:pt x="137" y="380"/>
                  <a:pt x="143" y="380"/>
                </a:cubicBezTo>
                <a:close/>
                <a:moveTo>
                  <a:pt x="170" y="374"/>
                </a:moveTo>
                <a:cubicBezTo>
                  <a:pt x="173" y="373"/>
                  <a:pt x="174" y="375"/>
                  <a:pt x="174" y="377"/>
                </a:cubicBezTo>
                <a:cubicBezTo>
                  <a:pt x="172" y="377"/>
                  <a:pt x="172" y="377"/>
                  <a:pt x="172" y="378"/>
                </a:cubicBezTo>
                <a:cubicBezTo>
                  <a:pt x="170" y="378"/>
                  <a:pt x="171" y="376"/>
                  <a:pt x="170" y="374"/>
                </a:cubicBezTo>
                <a:close/>
                <a:moveTo>
                  <a:pt x="301" y="377"/>
                </a:moveTo>
                <a:cubicBezTo>
                  <a:pt x="303" y="378"/>
                  <a:pt x="311" y="381"/>
                  <a:pt x="310" y="375"/>
                </a:cubicBezTo>
                <a:cubicBezTo>
                  <a:pt x="309" y="372"/>
                  <a:pt x="301" y="374"/>
                  <a:pt x="301" y="377"/>
                </a:cubicBezTo>
                <a:close/>
                <a:moveTo>
                  <a:pt x="169" y="375"/>
                </a:moveTo>
                <a:cubicBezTo>
                  <a:pt x="173" y="384"/>
                  <a:pt x="156" y="384"/>
                  <a:pt x="157" y="377"/>
                </a:cubicBezTo>
                <a:cubicBezTo>
                  <a:pt x="161" y="374"/>
                  <a:pt x="164" y="378"/>
                  <a:pt x="169" y="375"/>
                </a:cubicBezTo>
                <a:close/>
                <a:moveTo>
                  <a:pt x="1960" y="375"/>
                </a:moveTo>
                <a:cubicBezTo>
                  <a:pt x="1953" y="381"/>
                  <a:pt x="1963" y="374"/>
                  <a:pt x="1967" y="378"/>
                </a:cubicBezTo>
                <a:cubicBezTo>
                  <a:pt x="1966" y="382"/>
                  <a:pt x="1963" y="378"/>
                  <a:pt x="1964" y="378"/>
                </a:cubicBezTo>
                <a:cubicBezTo>
                  <a:pt x="1962" y="379"/>
                  <a:pt x="1961" y="380"/>
                  <a:pt x="1959" y="380"/>
                </a:cubicBezTo>
                <a:cubicBezTo>
                  <a:pt x="1956" y="380"/>
                  <a:pt x="1953" y="378"/>
                  <a:pt x="1950" y="378"/>
                </a:cubicBezTo>
                <a:cubicBezTo>
                  <a:pt x="1949" y="379"/>
                  <a:pt x="1944" y="379"/>
                  <a:pt x="1944" y="380"/>
                </a:cubicBezTo>
                <a:cubicBezTo>
                  <a:pt x="1942" y="382"/>
                  <a:pt x="1943" y="380"/>
                  <a:pt x="1941" y="380"/>
                </a:cubicBezTo>
                <a:cubicBezTo>
                  <a:pt x="1938" y="380"/>
                  <a:pt x="1938" y="381"/>
                  <a:pt x="1932" y="380"/>
                </a:cubicBezTo>
                <a:cubicBezTo>
                  <a:pt x="1933" y="376"/>
                  <a:pt x="1937" y="376"/>
                  <a:pt x="1939" y="378"/>
                </a:cubicBezTo>
                <a:cubicBezTo>
                  <a:pt x="1940" y="375"/>
                  <a:pt x="1943" y="379"/>
                  <a:pt x="1944" y="378"/>
                </a:cubicBezTo>
                <a:cubicBezTo>
                  <a:pt x="1945" y="377"/>
                  <a:pt x="1941" y="376"/>
                  <a:pt x="1946" y="375"/>
                </a:cubicBezTo>
                <a:cubicBezTo>
                  <a:pt x="1950" y="375"/>
                  <a:pt x="1953" y="376"/>
                  <a:pt x="1960" y="375"/>
                </a:cubicBezTo>
                <a:close/>
                <a:moveTo>
                  <a:pt x="341" y="385"/>
                </a:moveTo>
                <a:cubicBezTo>
                  <a:pt x="343" y="387"/>
                  <a:pt x="348" y="386"/>
                  <a:pt x="353" y="386"/>
                </a:cubicBezTo>
                <a:cubicBezTo>
                  <a:pt x="354" y="380"/>
                  <a:pt x="341" y="380"/>
                  <a:pt x="341" y="385"/>
                </a:cubicBezTo>
                <a:close/>
                <a:moveTo>
                  <a:pt x="405" y="382"/>
                </a:moveTo>
                <a:cubicBezTo>
                  <a:pt x="411" y="383"/>
                  <a:pt x="422" y="379"/>
                  <a:pt x="421" y="386"/>
                </a:cubicBezTo>
                <a:cubicBezTo>
                  <a:pt x="415" y="386"/>
                  <a:pt x="412" y="389"/>
                  <a:pt x="405" y="388"/>
                </a:cubicBezTo>
                <a:cubicBezTo>
                  <a:pt x="405" y="386"/>
                  <a:pt x="405" y="384"/>
                  <a:pt x="405" y="382"/>
                </a:cubicBezTo>
                <a:close/>
                <a:moveTo>
                  <a:pt x="1891" y="391"/>
                </a:moveTo>
                <a:cubicBezTo>
                  <a:pt x="1892" y="387"/>
                  <a:pt x="1888" y="388"/>
                  <a:pt x="1890" y="383"/>
                </a:cubicBezTo>
                <a:cubicBezTo>
                  <a:pt x="1892" y="383"/>
                  <a:pt x="1895" y="383"/>
                  <a:pt x="1898" y="383"/>
                </a:cubicBezTo>
                <a:cubicBezTo>
                  <a:pt x="1898" y="385"/>
                  <a:pt x="1898" y="387"/>
                  <a:pt x="1898" y="390"/>
                </a:cubicBezTo>
                <a:cubicBezTo>
                  <a:pt x="1907" y="385"/>
                  <a:pt x="1898" y="393"/>
                  <a:pt x="1891" y="391"/>
                </a:cubicBezTo>
                <a:close/>
                <a:moveTo>
                  <a:pt x="176" y="385"/>
                </a:moveTo>
                <a:cubicBezTo>
                  <a:pt x="177" y="385"/>
                  <a:pt x="179" y="385"/>
                  <a:pt x="181" y="385"/>
                </a:cubicBezTo>
                <a:cubicBezTo>
                  <a:pt x="178" y="386"/>
                  <a:pt x="181" y="393"/>
                  <a:pt x="176" y="391"/>
                </a:cubicBezTo>
                <a:cubicBezTo>
                  <a:pt x="176" y="389"/>
                  <a:pt x="176" y="387"/>
                  <a:pt x="176" y="385"/>
                </a:cubicBezTo>
                <a:close/>
                <a:moveTo>
                  <a:pt x="1849" y="386"/>
                </a:moveTo>
                <a:cubicBezTo>
                  <a:pt x="1850" y="391"/>
                  <a:pt x="1846" y="390"/>
                  <a:pt x="1847" y="394"/>
                </a:cubicBezTo>
                <a:cubicBezTo>
                  <a:pt x="1844" y="393"/>
                  <a:pt x="1842" y="392"/>
                  <a:pt x="1842" y="388"/>
                </a:cubicBezTo>
                <a:cubicBezTo>
                  <a:pt x="1844" y="387"/>
                  <a:pt x="1846" y="386"/>
                  <a:pt x="1849" y="386"/>
                </a:cubicBezTo>
                <a:close/>
                <a:moveTo>
                  <a:pt x="188" y="397"/>
                </a:moveTo>
                <a:cubicBezTo>
                  <a:pt x="188" y="397"/>
                  <a:pt x="190" y="388"/>
                  <a:pt x="186" y="388"/>
                </a:cubicBezTo>
                <a:cubicBezTo>
                  <a:pt x="186" y="394"/>
                  <a:pt x="186" y="401"/>
                  <a:pt x="188" y="397"/>
                </a:cubicBezTo>
                <a:close/>
                <a:moveTo>
                  <a:pt x="1692" y="390"/>
                </a:moveTo>
                <a:cubicBezTo>
                  <a:pt x="1695" y="398"/>
                  <a:pt x="1678" y="398"/>
                  <a:pt x="1680" y="391"/>
                </a:cubicBezTo>
                <a:cubicBezTo>
                  <a:pt x="1682" y="389"/>
                  <a:pt x="1687" y="390"/>
                  <a:pt x="1692" y="390"/>
                </a:cubicBezTo>
                <a:close/>
                <a:moveTo>
                  <a:pt x="142" y="397"/>
                </a:moveTo>
                <a:cubicBezTo>
                  <a:pt x="144" y="399"/>
                  <a:pt x="141" y="403"/>
                  <a:pt x="147" y="397"/>
                </a:cubicBezTo>
                <a:cubicBezTo>
                  <a:pt x="152" y="400"/>
                  <a:pt x="145" y="405"/>
                  <a:pt x="141" y="404"/>
                </a:cubicBezTo>
                <a:cubicBezTo>
                  <a:pt x="141" y="400"/>
                  <a:pt x="138" y="401"/>
                  <a:pt x="136" y="401"/>
                </a:cubicBezTo>
                <a:cubicBezTo>
                  <a:pt x="134" y="396"/>
                  <a:pt x="143" y="402"/>
                  <a:pt x="142" y="397"/>
                </a:cubicBezTo>
                <a:close/>
                <a:moveTo>
                  <a:pt x="1742" y="404"/>
                </a:moveTo>
                <a:cubicBezTo>
                  <a:pt x="1739" y="406"/>
                  <a:pt x="1730" y="406"/>
                  <a:pt x="1727" y="404"/>
                </a:cubicBezTo>
                <a:cubicBezTo>
                  <a:pt x="1730" y="398"/>
                  <a:pt x="1741" y="395"/>
                  <a:pt x="1742" y="404"/>
                </a:cubicBezTo>
                <a:close/>
                <a:moveTo>
                  <a:pt x="1611" y="399"/>
                </a:moveTo>
                <a:cubicBezTo>
                  <a:pt x="1613" y="400"/>
                  <a:pt x="1616" y="398"/>
                  <a:pt x="1618" y="399"/>
                </a:cubicBezTo>
                <a:cubicBezTo>
                  <a:pt x="1620" y="400"/>
                  <a:pt x="1619" y="402"/>
                  <a:pt x="1621" y="402"/>
                </a:cubicBezTo>
                <a:cubicBezTo>
                  <a:pt x="1619" y="406"/>
                  <a:pt x="1609" y="404"/>
                  <a:pt x="1611" y="399"/>
                </a:cubicBezTo>
                <a:close/>
                <a:moveTo>
                  <a:pt x="215" y="409"/>
                </a:moveTo>
                <a:cubicBezTo>
                  <a:pt x="216" y="413"/>
                  <a:pt x="211" y="410"/>
                  <a:pt x="210" y="412"/>
                </a:cubicBezTo>
                <a:cubicBezTo>
                  <a:pt x="208" y="413"/>
                  <a:pt x="209" y="412"/>
                  <a:pt x="208" y="412"/>
                </a:cubicBezTo>
                <a:cubicBezTo>
                  <a:pt x="205" y="411"/>
                  <a:pt x="203" y="412"/>
                  <a:pt x="202" y="410"/>
                </a:cubicBezTo>
                <a:cubicBezTo>
                  <a:pt x="203" y="404"/>
                  <a:pt x="208" y="410"/>
                  <a:pt x="215" y="409"/>
                </a:cubicBezTo>
                <a:close/>
                <a:moveTo>
                  <a:pt x="317" y="407"/>
                </a:moveTo>
                <a:cubicBezTo>
                  <a:pt x="323" y="407"/>
                  <a:pt x="328" y="407"/>
                  <a:pt x="334" y="407"/>
                </a:cubicBezTo>
                <a:cubicBezTo>
                  <a:pt x="334" y="410"/>
                  <a:pt x="336" y="410"/>
                  <a:pt x="336" y="413"/>
                </a:cubicBezTo>
                <a:cubicBezTo>
                  <a:pt x="333" y="413"/>
                  <a:pt x="330" y="413"/>
                  <a:pt x="327" y="413"/>
                </a:cubicBezTo>
                <a:cubicBezTo>
                  <a:pt x="328" y="417"/>
                  <a:pt x="335" y="414"/>
                  <a:pt x="336" y="417"/>
                </a:cubicBezTo>
                <a:cubicBezTo>
                  <a:pt x="336" y="423"/>
                  <a:pt x="330" y="415"/>
                  <a:pt x="328" y="420"/>
                </a:cubicBezTo>
                <a:cubicBezTo>
                  <a:pt x="326" y="420"/>
                  <a:pt x="327" y="417"/>
                  <a:pt x="326" y="417"/>
                </a:cubicBezTo>
                <a:cubicBezTo>
                  <a:pt x="323" y="413"/>
                  <a:pt x="318" y="412"/>
                  <a:pt x="317" y="407"/>
                </a:cubicBezTo>
                <a:close/>
                <a:moveTo>
                  <a:pt x="1841" y="409"/>
                </a:moveTo>
                <a:cubicBezTo>
                  <a:pt x="1843" y="409"/>
                  <a:pt x="1845" y="409"/>
                  <a:pt x="1846" y="409"/>
                </a:cubicBezTo>
                <a:cubicBezTo>
                  <a:pt x="1846" y="410"/>
                  <a:pt x="1846" y="411"/>
                  <a:pt x="1846" y="412"/>
                </a:cubicBezTo>
                <a:cubicBezTo>
                  <a:pt x="1845" y="412"/>
                  <a:pt x="1843" y="412"/>
                  <a:pt x="1841" y="412"/>
                </a:cubicBezTo>
                <a:cubicBezTo>
                  <a:pt x="1841" y="411"/>
                  <a:pt x="1841" y="410"/>
                  <a:pt x="1841" y="409"/>
                </a:cubicBezTo>
                <a:close/>
                <a:moveTo>
                  <a:pt x="1907" y="413"/>
                </a:moveTo>
                <a:cubicBezTo>
                  <a:pt x="1910" y="412"/>
                  <a:pt x="1912" y="415"/>
                  <a:pt x="1915" y="415"/>
                </a:cubicBezTo>
                <a:cubicBezTo>
                  <a:pt x="1918" y="415"/>
                  <a:pt x="1922" y="411"/>
                  <a:pt x="1924" y="415"/>
                </a:cubicBezTo>
                <a:cubicBezTo>
                  <a:pt x="1926" y="422"/>
                  <a:pt x="1912" y="415"/>
                  <a:pt x="1911" y="420"/>
                </a:cubicBezTo>
                <a:cubicBezTo>
                  <a:pt x="1910" y="418"/>
                  <a:pt x="1908" y="418"/>
                  <a:pt x="1905" y="418"/>
                </a:cubicBezTo>
                <a:cubicBezTo>
                  <a:pt x="1906" y="417"/>
                  <a:pt x="1907" y="416"/>
                  <a:pt x="1907" y="413"/>
                </a:cubicBezTo>
                <a:close/>
                <a:moveTo>
                  <a:pt x="1839" y="420"/>
                </a:moveTo>
                <a:cubicBezTo>
                  <a:pt x="1844" y="424"/>
                  <a:pt x="1851" y="419"/>
                  <a:pt x="1853" y="415"/>
                </a:cubicBezTo>
                <a:cubicBezTo>
                  <a:pt x="1847" y="415"/>
                  <a:pt x="1840" y="414"/>
                  <a:pt x="1839" y="420"/>
                </a:cubicBezTo>
                <a:close/>
                <a:moveTo>
                  <a:pt x="351" y="420"/>
                </a:moveTo>
                <a:cubicBezTo>
                  <a:pt x="353" y="420"/>
                  <a:pt x="354" y="422"/>
                  <a:pt x="354" y="424"/>
                </a:cubicBezTo>
                <a:cubicBezTo>
                  <a:pt x="349" y="426"/>
                  <a:pt x="350" y="425"/>
                  <a:pt x="344" y="424"/>
                </a:cubicBezTo>
                <a:cubicBezTo>
                  <a:pt x="344" y="423"/>
                  <a:pt x="347" y="423"/>
                  <a:pt x="349" y="423"/>
                </a:cubicBezTo>
                <a:cubicBezTo>
                  <a:pt x="351" y="423"/>
                  <a:pt x="350" y="421"/>
                  <a:pt x="351" y="420"/>
                </a:cubicBezTo>
                <a:close/>
                <a:moveTo>
                  <a:pt x="142" y="423"/>
                </a:moveTo>
                <a:cubicBezTo>
                  <a:pt x="147" y="428"/>
                  <a:pt x="146" y="417"/>
                  <a:pt x="142" y="423"/>
                </a:cubicBezTo>
                <a:close/>
                <a:moveTo>
                  <a:pt x="1919" y="421"/>
                </a:moveTo>
                <a:cubicBezTo>
                  <a:pt x="1918" y="423"/>
                  <a:pt x="1918" y="424"/>
                  <a:pt x="1918" y="426"/>
                </a:cubicBezTo>
                <a:cubicBezTo>
                  <a:pt x="1919" y="426"/>
                  <a:pt x="1920" y="426"/>
                  <a:pt x="1921" y="424"/>
                </a:cubicBezTo>
                <a:cubicBezTo>
                  <a:pt x="1922" y="422"/>
                  <a:pt x="1923" y="424"/>
                  <a:pt x="1922" y="426"/>
                </a:cubicBezTo>
                <a:cubicBezTo>
                  <a:pt x="1921" y="427"/>
                  <a:pt x="1920" y="428"/>
                  <a:pt x="1917" y="428"/>
                </a:cubicBezTo>
                <a:cubicBezTo>
                  <a:pt x="1915" y="425"/>
                  <a:pt x="1912" y="421"/>
                  <a:pt x="1919" y="421"/>
                </a:cubicBezTo>
                <a:close/>
                <a:moveTo>
                  <a:pt x="1916" y="428"/>
                </a:moveTo>
                <a:cubicBezTo>
                  <a:pt x="1911" y="433"/>
                  <a:pt x="1904" y="426"/>
                  <a:pt x="1905" y="421"/>
                </a:cubicBezTo>
                <a:cubicBezTo>
                  <a:pt x="1908" y="421"/>
                  <a:pt x="1911" y="421"/>
                  <a:pt x="1914" y="421"/>
                </a:cubicBezTo>
                <a:cubicBezTo>
                  <a:pt x="1912" y="423"/>
                  <a:pt x="1913" y="426"/>
                  <a:pt x="1916" y="428"/>
                </a:cubicBezTo>
                <a:close/>
                <a:moveTo>
                  <a:pt x="1887" y="426"/>
                </a:moveTo>
                <a:cubicBezTo>
                  <a:pt x="1889" y="426"/>
                  <a:pt x="1895" y="428"/>
                  <a:pt x="1893" y="423"/>
                </a:cubicBezTo>
                <a:cubicBezTo>
                  <a:pt x="1889" y="422"/>
                  <a:pt x="1887" y="423"/>
                  <a:pt x="1887" y="426"/>
                </a:cubicBezTo>
                <a:close/>
                <a:moveTo>
                  <a:pt x="1926" y="428"/>
                </a:moveTo>
                <a:cubicBezTo>
                  <a:pt x="1930" y="428"/>
                  <a:pt x="1934" y="427"/>
                  <a:pt x="1936" y="424"/>
                </a:cubicBezTo>
                <a:cubicBezTo>
                  <a:pt x="1931" y="424"/>
                  <a:pt x="1927" y="425"/>
                  <a:pt x="1926" y="428"/>
                </a:cubicBezTo>
                <a:close/>
                <a:moveTo>
                  <a:pt x="1974" y="447"/>
                </a:moveTo>
                <a:cubicBezTo>
                  <a:pt x="1973" y="452"/>
                  <a:pt x="1966" y="451"/>
                  <a:pt x="1961" y="451"/>
                </a:cubicBezTo>
                <a:cubicBezTo>
                  <a:pt x="1960" y="448"/>
                  <a:pt x="1963" y="448"/>
                  <a:pt x="1966" y="448"/>
                </a:cubicBezTo>
                <a:cubicBezTo>
                  <a:pt x="1968" y="448"/>
                  <a:pt x="1972" y="442"/>
                  <a:pt x="1974" y="447"/>
                </a:cubicBezTo>
                <a:close/>
                <a:moveTo>
                  <a:pt x="1894" y="450"/>
                </a:moveTo>
                <a:cubicBezTo>
                  <a:pt x="1897" y="450"/>
                  <a:pt x="1898" y="449"/>
                  <a:pt x="1899" y="447"/>
                </a:cubicBezTo>
                <a:cubicBezTo>
                  <a:pt x="1896" y="447"/>
                  <a:pt x="1893" y="446"/>
                  <a:pt x="1894" y="450"/>
                </a:cubicBezTo>
                <a:close/>
                <a:moveTo>
                  <a:pt x="262" y="458"/>
                </a:moveTo>
                <a:cubicBezTo>
                  <a:pt x="263" y="458"/>
                  <a:pt x="265" y="458"/>
                  <a:pt x="266" y="458"/>
                </a:cubicBezTo>
                <a:cubicBezTo>
                  <a:pt x="266" y="459"/>
                  <a:pt x="266" y="460"/>
                  <a:pt x="266" y="461"/>
                </a:cubicBezTo>
                <a:cubicBezTo>
                  <a:pt x="265" y="461"/>
                  <a:pt x="264" y="461"/>
                  <a:pt x="263" y="461"/>
                </a:cubicBezTo>
                <a:cubicBezTo>
                  <a:pt x="262" y="460"/>
                  <a:pt x="262" y="459"/>
                  <a:pt x="262" y="458"/>
                </a:cubicBezTo>
                <a:close/>
                <a:moveTo>
                  <a:pt x="363" y="485"/>
                </a:moveTo>
                <a:cubicBezTo>
                  <a:pt x="366" y="484"/>
                  <a:pt x="365" y="492"/>
                  <a:pt x="361" y="489"/>
                </a:cubicBezTo>
                <a:cubicBezTo>
                  <a:pt x="361" y="488"/>
                  <a:pt x="361" y="487"/>
                  <a:pt x="361" y="486"/>
                </a:cubicBezTo>
                <a:cubicBezTo>
                  <a:pt x="363" y="487"/>
                  <a:pt x="363" y="486"/>
                  <a:pt x="363" y="485"/>
                </a:cubicBezTo>
                <a:close/>
                <a:moveTo>
                  <a:pt x="1878" y="485"/>
                </a:moveTo>
                <a:cubicBezTo>
                  <a:pt x="1879" y="485"/>
                  <a:pt x="1880" y="485"/>
                  <a:pt x="1881" y="485"/>
                </a:cubicBezTo>
                <a:cubicBezTo>
                  <a:pt x="1881" y="486"/>
                  <a:pt x="1881" y="487"/>
                  <a:pt x="1881" y="488"/>
                </a:cubicBezTo>
                <a:cubicBezTo>
                  <a:pt x="1880" y="488"/>
                  <a:pt x="1879" y="488"/>
                  <a:pt x="1878" y="488"/>
                </a:cubicBezTo>
                <a:cubicBezTo>
                  <a:pt x="1878" y="487"/>
                  <a:pt x="1878" y="486"/>
                  <a:pt x="1878" y="485"/>
                </a:cubicBezTo>
                <a:close/>
                <a:moveTo>
                  <a:pt x="269" y="493"/>
                </a:moveTo>
                <a:cubicBezTo>
                  <a:pt x="269" y="499"/>
                  <a:pt x="261" y="501"/>
                  <a:pt x="258" y="499"/>
                </a:cubicBezTo>
                <a:cubicBezTo>
                  <a:pt x="256" y="492"/>
                  <a:pt x="265" y="489"/>
                  <a:pt x="269" y="493"/>
                </a:cubicBezTo>
                <a:close/>
                <a:moveTo>
                  <a:pt x="194" y="493"/>
                </a:moveTo>
                <a:cubicBezTo>
                  <a:pt x="198" y="492"/>
                  <a:pt x="198" y="496"/>
                  <a:pt x="202" y="494"/>
                </a:cubicBezTo>
                <a:cubicBezTo>
                  <a:pt x="202" y="496"/>
                  <a:pt x="200" y="495"/>
                  <a:pt x="199" y="496"/>
                </a:cubicBezTo>
                <a:cubicBezTo>
                  <a:pt x="200" y="499"/>
                  <a:pt x="199" y="501"/>
                  <a:pt x="196" y="501"/>
                </a:cubicBezTo>
                <a:cubicBezTo>
                  <a:pt x="197" y="496"/>
                  <a:pt x="193" y="496"/>
                  <a:pt x="194" y="493"/>
                </a:cubicBezTo>
                <a:close/>
                <a:moveTo>
                  <a:pt x="218" y="494"/>
                </a:moveTo>
                <a:cubicBezTo>
                  <a:pt x="220" y="494"/>
                  <a:pt x="221" y="494"/>
                  <a:pt x="222" y="494"/>
                </a:cubicBezTo>
                <a:cubicBezTo>
                  <a:pt x="222" y="495"/>
                  <a:pt x="222" y="496"/>
                  <a:pt x="222" y="497"/>
                </a:cubicBezTo>
                <a:cubicBezTo>
                  <a:pt x="221" y="497"/>
                  <a:pt x="220" y="497"/>
                  <a:pt x="219" y="497"/>
                </a:cubicBezTo>
                <a:cubicBezTo>
                  <a:pt x="219" y="496"/>
                  <a:pt x="218" y="495"/>
                  <a:pt x="218" y="494"/>
                </a:cubicBezTo>
                <a:close/>
                <a:moveTo>
                  <a:pt x="261" y="508"/>
                </a:moveTo>
                <a:cubicBezTo>
                  <a:pt x="261" y="504"/>
                  <a:pt x="262" y="502"/>
                  <a:pt x="266" y="502"/>
                </a:cubicBezTo>
                <a:cubicBezTo>
                  <a:pt x="265" y="507"/>
                  <a:pt x="263" y="509"/>
                  <a:pt x="269" y="507"/>
                </a:cubicBezTo>
                <a:cubicBezTo>
                  <a:pt x="268" y="512"/>
                  <a:pt x="265" y="509"/>
                  <a:pt x="261" y="508"/>
                </a:cubicBezTo>
                <a:close/>
                <a:moveTo>
                  <a:pt x="315" y="508"/>
                </a:moveTo>
                <a:cubicBezTo>
                  <a:pt x="311" y="508"/>
                  <a:pt x="307" y="508"/>
                  <a:pt x="305" y="505"/>
                </a:cubicBezTo>
                <a:cubicBezTo>
                  <a:pt x="304" y="499"/>
                  <a:pt x="319" y="501"/>
                  <a:pt x="315" y="508"/>
                </a:cubicBezTo>
                <a:close/>
                <a:moveTo>
                  <a:pt x="137" y="523"/>
                </a:moveTo>
                <a:cubicBezTo>
                  <a:pt x="137" y="521"/>
                  <a:pt x="135" y="522"/>
                  <a:pt x="134" y="521"/>
                </a:cubicBezTo>
                <a:cubicBezTo>
                  <a:pt x="134" y="519"/>
                  <a:pt x="136" y="520"/>
                  <a:pt x="138" y="520"/>
                </a:cubicBezTo>
                <a:cubicBezTo>
                  <a:pt x="140" y="525"/>
                  <a:pt x="130" y="527"/>
                  <a:pt x="137" y="529"/>
                </a:cubicBezTo>
                <a:cubicBezTo>
                  <a:pt x="136" y="534"/>
                  <a:pt x="133" y="527"/>
                  <a:pt x="131" y="528"/>
                </a:cubicBezTo>
                <a:cubicBezTo>
                  <a:pt x="132" y="525"/>
                  <a:pt x="133" y="522"/>
                  <a:pt x="137" y="523"/>
                </a:cubicBezTo>
                <a:close/>
                <a:moveTo>
                  <a:pt x="124" y="521"/>
                </a:moveTo>
                <a:cubicBezTo>
                  <a:pt x="125" y="521"/>
                  <a:pt x="127" y="521"/>
                  <a:pt x="129" y="521"/>
                </a:cubicBezTo>
                <a:cubicBezTo>
                  <a:pt x="129" y="523"/>
                  <a:pt x="129" y="524"/>
                  <a:pt x="129" y="526"/>
                </a:cubicBezTo>
                <a:cubicBezTo>
                  <a:pt x="127" y="526"/>
                  <a:pt x="125" y="526"/>
                  <a:pt x="122" y="526"/>
                </a:cubicBezTo>
                <a:cubicBezTo>
                  <a:pt x="123" y="525"/>
                  <a:pt x="124" y="523"/>
                  <a:pt x="124" y="521"/>
                </a:cubicBezTo>
                <a:close/>
                <a:moveTo>
                  <a:pt x="200" y="526"/>
                </a:moveTo>
                <a:cubicBezTo>
                  <a:pt x="200" y="526"/>
                  <a:pt x="200" y="524"/>
                  <a:pt x="200" y="524"/>
                </a:cubicBezTo>
                <a:cubicBezTo>
                  <a:pt x="205" y="528"/>
                  <a:pt x="197" y="528"/>
                  <a:pt x="196" y="528"/>
                </a:cubicBezTo>
                <a:cubicBezTo>
                  <a:pt x="196" y="528"/>
                  <a:pt x="197" y="524"/>
                  <a:pt x="197" y="524"/>
                </a:cubicBezTo>
                <a:cubicBezTo>
                  <a:pt x="198" y="524"/>
                  <a:pt x="199" y="526"/>
                  <a:pt x="200" y="526"/>
                </a:cubicBezTo>
                <a:close/>
                <a:moveTo>
                  <a:pt x="215" y="526"/>
                </a:moveTo>
                <a:cubicBezTo>
                  <a:pt x="211" y="523"/>
                  <a:pt x="218" y="526"/>
                  <a:pt x="220" y="526"/>
                </a:cubicBezTo>
                <a:cubicBezTo>
                  <a:pt x="220" y="528"/>
                  <a:pt x="219" y="532"/>
                  <a:pt x="222" y="532"/>
                </a:cubicBezTo>
                <a:cubicBezTo>
                  <a:pt x="221" y="537"/>
                  <a:pt x="218" y="531"/>
                  <a:pt x="215" y="532"/>
                </a:cubicBezTo>
                <a:cubicBezTo>
                  <a:pt x="215" y="530"/>
                  <a:pt x="217" y="530"/>
                  <a:pt x="217" y="528"/>
                </a:cubicBezTo>
                <a:cubicBezTo>
                  <a:pt x="217" y="526"/>
                  <a:pt x="216" y="526"/>
                  <a:pt x="215" y="526"/>
                </a:cubicBezTo>
                <a:close/>
                <a:moveTo>
                  <a:pt x="354" y="547"/>
                </a:moveTo>
                <a:cubicBezTo>
                  <a:pt x="355" y="551"/>
                  <a:pt x="357" y="545"/>
                  <a:pt x="360" y="547"/>
                </a:cubicBezTo>
                <a:cubicBezTo>
                  <a:pt x="363" y="552"/>
                  <a:pt x="361" y="554"/>
                  <a:pt x="361" y="559"/>
                </a:cubicBezTo>
                <a:cubicBezTo>
                  <a:pt x="360" y="565"/>
                  <a:pt x="357" y="553"/>
                  <a:pt x="361" y="554"/>
                </a:cubicBezTo>
                <a:cubicBezTo>
                  <a:pt x="359" y="552"/>
                  <a:pt x="355" y="552"/>
                  <a:pt x="352" y="550"/>
                </a:cubicBezTo>
                <a:cubicBezTo>
                  <a:pt x="350" y="548"/>
                  <a:pt x="349" y="548"/>
                  <a:pt x="344" y="550"/>
                </a:cubicBezTo>
                <a:cubicBezTo>
                  <a:pt x="342" y="550"/>
                  <a:pt x="343" y="553"/>
                  <a:pt x="343" y="554"/>
                </a:cubicBezTo>
                <a:cubicBezTo>
                  <a:pt x="341" y="555"/>
                  <a:pt x="338" y="548"/>
                  <a:pt x="336" y="553"/>
                </a:cubicBezTo>
                <a:cubicBezTo>
                  <a:pt x="334" y="552"/>
                  <a:pt x="334" y="550"/>
                  <a:pt x="336" y="550"/>
                </a:cubicBezTo>
                <a:cubicBezTo>
                  <a:pt x="334" y="549"/>
                  <a:pt x="336" y="546"/>
                  <a:pt x="336" y="547"/>
                </a:cubicBezTo>
                <a:cubicBezTo>
                  <a:pt x="335" y="545"/>
                  <a:pt x="334" y="545"/>
                  <a:pt x="333" y="543"/>
                </a:cubicBezTo>
                <a:cubicBezTo>
                  <a:pt x="332" y="543"/>
                  <a:pt x="333" y="541"/>
                  <a:pt x="332" y="540"/>
                </a:cubicBezTo>
                <a:cubicBezTo>
                  <a:pt x="331" y="539"/>
                  <a:pt x="331" y="537"/>
                  <a:pt x="329" y="534"/>
                </a:cubicBezTo>
                <a:cubicBezTo>
                  <a:pt x="328" y="534"/>
                  <a:pt x="327" y="534"/>
                  <a:pt x="327" y="535"/>
                </a:cubicBezTo>
                <a:cubicBezTo>
                  <a:pt x="323" y="533"/>
                  <a:pt x="333" y="531"/>
                  <a:pt x="337" y="532"/>
                </a:cubicBezTo>
                <a:cubicBezTo>
                  <a:pt x="337" y="535"/>
                  <a:pt x="339" y="540"/>
                  <a:pt x="334" y="539"/>
                </a:cubicBezTo>
                <a:cubicBezTo>
                  <a:pt x="337" y="542"/>
                  <a:pt x="338" y="537"/>
                  <a:pt x="342" y="540"/>
                </a:cubicBezTo>
                <a:cubicBezTo>
                  <a:pt x="342" y="539"/>
                  <a:pt x="340" y="539"/>
                  <a:pt x="339" y="539"/>
                </a:cubicBezTo>
                <a:cubicBezTo>
                  <a:pt x="342" y="536"/>
                  <a:pt x="339" y="533"/>
                  <a:pt x="339" y="529"/>
                </a:cubicBezTo>
                <a:cubicBezTo>
                  <a:pt x="342" y="527"/>
                  <a:pt x="341" y="532"/>
                  <a:pt x="342" y="532"/>
                </a:cubicBezTo>
                <a:cubicBezTo>
                  <a:pt x="344" y="534"/>
                  <a:pt x="347" y="532"/>
                  <a:pt x="348" y="534"/>
                </a:cubicBezTo>
                <a:cubicBezTo>
                  <a:pt x="349" y="537"/>
                  <a:pt x="347" y="537"/>
                  <a:pt x="347" y="540"/>
                </a:cubicBezTo>
                <a:cubicBezTo>
                  <a:pt x="348" y="542"/>
                  <a:pt x="351" y="542"/>
                  <a:pt x="351" y="545"/>
                </a:cubicBezTo>
                <a:cubicBezTo>
                  <a:pt x="354" y="546"/>
                  <a:pt x="354" y="542"/>
                  <a:pt x="359" y="543"/>
                </a:cubicBezTo>
                <a:cubicBezTo>
                  <a:pt x="358" y="545"/>
                  <a:pt x="357" y="547"/>
                  <a:pt x="354" y="547"/>
                </a:cubicBezTo>
                <a:close/>
                <a:moveTo>
                  <a:pt x="131" y="532"/>
                </a:moveTo>
                <a:cubicBezTo>
                  <a:pt x="131" y="533"/>
                  <a:pt x="135" y="535"/>
                  <a:pt x="136" y="535"/>
                </a:cubicBezTo>
                <a:cubicBezTo>
                  <a:pt x="136" y="530"/>
                  <a:pt x="130" y="530"/>
                  <a:pt x="131" y="532"/>
                </a:cubicBezTo>
                <a:close/>
                <a:moveTo>
                  <a:pt x="197" y="532"/>
                </a:moveTo>
                <a:cubicBezTo>
                  <a:pt x="199" y="532"/>
                  <a:pt x="201" y="532"/>
                  <a:pt x="202" y="532"/>
                </a:cubicBezTo>
                <a:cubicBezTo>
                  <a:pt x="202" y="533"/>
                  <a:pt x="202" y="534"/>
                  <a:pt x="202" y="535"/>
                </a:cubicBezTo>
                <a:cubicBezTo>
                  <a:pt x="201" y="535"/>
                  <a:pt x="199" y="535"/>
                  <a:pt x="198" y="535"/>
                </a:cubicBezTo>
                <a:cubicBezTo>
                  <a:pt x="198" y="534"/>
                  <a:pt x="197" y="533"/>
                  <a:pt x="197" y="532"/>
                </a:cubicBezTo>
                <a:close/>
                <a:moveTo>
                  <a:pt x="287" y="539"/>
                </a:moveTo>
                <a:cubicBezTo>
                  <a:pt x="292" y="539"/>
                  <a:pt x="294" y="537"/>
                  <a:pt x="293" y="532"/>
                </a:cubicBezTo>
                <a:cubicBezTo>
                  <a:pt x="289" y="532"/>
                  <a:pt x="287" y="535"/>
                  <a:pt x="287" y="539"/>
                </a:cubicBezTo>
                <a:close/>
                <a:moveTo>
                  <a:pt x="2043" y="534"/>
                </a:moveTo>
                <a:cubicBezTo>
                  <a:pt x="2044" y="534"/>
                  <a:pt x="2045" y="534"/>
                  <a:pt x="2046" y="534"/>
                </a:cubicBezTo>
                <a:cubicBezTo>
                  <a:pt x="2046" y="535"/>
                  <a:pt x="2046" y="536"/>
                  <a:pt x="2046" y="537"/>
                </a:cubicBezTo>
                <a:cubicBezTo>
                  <a:pt x="2045" y="537"/>
                  <a:pt x="2044" y="537"/>
                  <a:pt x="2043" y="537"/>
                </a:cubicBezTo>
                <a:cubicBezTo>
                  <a:pt x="2043" y="536"/>
                  <a:pt x="2043" y="535"/>
                  <a:pt x="2043" y="534"/>
                </a:cubicBezTo>
                <a:close/>
                <a:moveTo>
                  <a:pt x="133" y="539"/>
                </a:moveTo>
                <a:cubicBezTo>
                  <a:pt x="134" y="539"/>
                  <a:pt x="135" y="539"/>
                  <a:pt x="136" y="539"/>
                </a:cubicBezTo>
                <a:cubicBezTo>
                  <a:pt x="137" y="542"/>
                  <a:pt x="134" y="542"/>
                  <a:pt x="131" y="542"/>
                </a:cubicBezTo>
                <a:cubicBezTo>
                  <a:pt x="132" y="540"/>
                  <a:pt x="133" y="540"/>
                  <a:pt x="133" y="539"/>
                </a:cubicBezTo>
                <a:close/>
                <a:moveTo>
                  <a:pt x="271" y="540"/>
                </a:moveTo>
                <a:cubicBezTo>
                  <a:pt x="274" y="539"/>
                  <a:pt x="277" y="543"/>
                  <a:pt x="274" y="545"/>
                </a:cubicBezTo>
                <a:cubicBezTo>
                  <a:pt x="273" y="546"/>
                  <a:pt x="273" y="543"/>
                  <a:pt x="274" y="543"/>
                </a:cubicBezTo>
                <a:cubicBezTo>
                  <a:pt x="273" y="543"/>
                  <a:pt x="274" y="542"/>
                  <a:pt x="273" y="542"/>
                </a:cubicBezTo>
                <a:cubicBezTo>
                  <a:pt x="271" y="542"/>
                  <a:pt x="268" y="537"/>
                  <a:pt x="271" y="540"/>
                </a:cubicBezTo>
                <a:close/>
                <a:moveTo>
                  <a:pt x="316" y="545"/>
                </a:moveTo>
                <a:cubicBezTo>
                  <a:pt x="316" y="542"/>
                  <a:pt x="318" y="537"/>
                  <a:pt x="313" y="539"/>
                </a:cubicBezTo>
                <a:cubicBezTo>
                  <a:pt x="313" y="542"/>
                  <a:pt x="314" y="544"/>
                  <a:pt x="316" y="545"/>
                </a:cubicBezTo>
                <a:close/>
                <a:moveTo>
                  <a:pt x="206" y="543"/>
                </a:moveTo>
                <a:cubicBezTo>
                  <a:pt x="206" y="544"/>
                  <a:pt x="209" y="545"/>
                  <a:pt x="209" y="545"/>
                </a:cubicBezTo>
                <a:cubicBezTo>
                  <a:pt x="210" y="546"/>
                  <a:pt x="208" y="547"/>
                  <a:pt x="208" y="547"/>
                </a:cubicBezTo>
                <a:cubicBezTo>
                  <a:pt x="209" y="549"/>
                  <a:pt x="212" y="550"/>
                  <a:pt x="210" y="553"/>
                </a:cubicBezTo>
                <a:cubicBezTo>
                  <a:pt x="207" y="551"/>
                  <a:pt x="206" y="547"/>
                  <a:pt x="206" y="543"/>
                </a:cubicBezTo>
                <a:close/>
                <a:moveTo>
                  <a:pt x="219" y="545"/>
                </a:moveTo>
                <a:cubicBezTo>
                  <a:pt x="219" y="543"/>
                  <a:pt x="223" y="544"/>
                  <a:pt x="226" y="543"/>
                </a:cubicBezTo>
                <a:cubicBezTo>
                  <a:pt x="226" y="544"/>
                  <a:pt x="226" y="545"/>
                  <a:pt x="226" y="547"/>
                </a:cubicBezTo>
                <a:cubicBezTo>
                  <a:pt x="224" y="546"/>
                  <a:pt x="224" y="547"/>
                  <a:pt x="224" y="548"/>
                </a:cubicBezTo>
                <a:cubicBezTo>
                  <a:pt x="222" y="547"/>
                  <a:pt x="222" y="544"/>
                  <a:pt x="219" y="545"/>
                </a:cubicBezTo>
                <a:close/>
                <a:moveTo>
                  <a:pt x="260" y="561"/>
                </a:moveTo>
                <a:cubicBezTo>
                  <a:pt x="260" y="562"/>
                  <a:pt x="262" y="562"/>
                  <a:pt x="264" y="562"/>
                </a:cubicBezTo>
                <a:cubicBezTo>
                  <a:pt x="263" y="567"/>
                  <a:pt x="258" y="566"/>
                  <a:pt x="259" y="561"/>
                </a:cubicBezTo>
                <a:cubicBezTo>
                  <a:pt x="252" y="560"/>
                  <a:pt x="251" y="563"/>
                  <a:pt x="246" y="561"/>
                </a:cubicBezTo>
                <a:cubicBezTo>
                  <a:pt x="244" y="562"/>
                  <a:pt x="244" y="564"/>
                  <a:pt x="241" y="564"/>
                </a:cubicBezTo>
                <a:cubicBezTo>
                  <a:pt x="243" y="562"/>
                  <a:pt x="242" y="557"/>
                  <a:pt x="242" y="553"/>
                </a:cubicBezTo>
                <a:cubicBezTo>
                  <a:pt x="246" y="554"/>
                  <a:pt x="246" y="550"/>
                  <a:pt x="250" y="551"/>
                </a:cubicBezTo>
                <a:cubicBezTo>
                  <a:pt x="250" y="554"/>
                  <a:pt x="252" y="555"/>
                  <a:pt x="252" y="558"/>
                </a:cubicBezTo>
                <a:cubicBezTo>
                  <a:pt x="257" y="556"/>
                  <a:pt x="254" y="555"/>
                  <a:pt x="253" y="551"/>
                </a:cubicBezTo>
                <a:cubicBezTo>
                  <a:pt x="255" y="551"/>
                  <a:pt x="255" y="553"/>
                  <a:pt x="257" y="553"/>
                </a:cubicBezTo>
                <a:cubicBezTo>
                  <a:pt x="261" y="552"/>
                  <a:pt x="260" y="547"/>
                  <a:pt x="261" y="547"/>
                </a:cubicBezTo>
                <a:cubicBezTo>
                  <a:pt x="264" y="545"/>
                  <a:pt x="264" y="549"/>
                  <a:pt x="265" y="550"/>
                </a:cubicBezTo>
                <a:cubicBezTo>
                  <a:pt x="266" y="550"/>
                  <a:pt x="273" y="546"/>
                  <a:pt x="278" y="548"/>
                </a:cubicBezTo>
                <a:cubicBezTo>
                  <a:pt x="279" y="552"/>
                  <a:pt x="278" y="558"/>
                  <a:pt x="277" y="562"/>
                </a:cubicBezTo>
                <a:cubicBezTo>
                  <a:pt x="270" y="563"/>
                  <a:pt x="265" y="562"/>
                  <a:pt x="260" y="561"/>
                </a:cubicBezTo>
                <a:close/>
                <a:moveTo>
                  <a:pt x="182" y="554"/>
                </a:moveTo>
                <a:cubicBezTo>
                  <a:pt x="184" y="552"/>
                  <a:pt x="184" y="549"/>
                  <a:pt x="188" y="550"/>
                </a:cubicBezTo>
                <a:cubicBezTo>
                  <a:pt x="187" y="551"/>
                  <a:pt x="186" y="554"/>
                  <a:pt x="189" y="554"/>
                </a:cubicBezTo>
                <a:cubicBezTo>
                  <a:pt x="190" y="557"/>
                  <a:pt x="185" y="557"/>
                  <a:pt x="184" y="559"/>
                </a:cubicBezTo>
                <a:cubicBezTo>
                  <a:pt x="183" y="561"/>
                  <a:pt x="185" y="564"/>
                  <a:pt x="183" y="564"/>
                </a:cubicBezTo>
                <a:cubicBezTo>
                  <a:pt x="182" y="564"/>
                  <a:pt x="181" y="564"/>
                  <a:pt x="179" y="564"/>
                </a:cubicBezTo>
                <a:cubicBezTo>
                  <a:pt x="179" y="562"/>
                  <a:pt x="179" y="560"/>
                  <a:pt x="179" y="558"/>
                </a:cubicBezTo>
                <a:cubicBezTo>
                  <a:pt x="183" y="561"/>
                  <a:pt x="184" y="557"/>
                  <a:pt x="187" y="556"/>
                </a:cubicBezTo>
                <a:cubicBezTo>
                  <a:pt x="187" y="554"/>
                  <a:pt x="184" y="555"/>
                  <a:pt x="182" y="554"/>
                </a:cubicBezTo>
                <a:close/>
                <a:moveTo>
                  <a:pt x="208" y="559"/>
                </a:moveTo>
                <a:cubicBezTo>
                  <a:pt x="208" y="561"/>
                  <a:pt x="204" y="561"/>
                  <a:pt x="204" y="562"/>
                </a:cubicBezTo>
                <a:cubicBezTo>
                  <a:pt x="203" y="564"/>
                  <a:pt x="208" y="566"/>
                  <a:pt x="207" y="570"/>
                </a:cubicBezTo>
                <a:cubicBezTo>
                  <a:pt x="203" y="567"/>
                  <a:pt x="198" y="572"/>
                  <a:pt x="193" y="573"/>
                </a:cubicBezTo>
                <a:cubicBezTo>
                  <a:pt x="194" y="569"/>
                  <a:pt x="189" y="570"/>
                  <a:pt x="188" y="569"/>
                </a:cubicBezTo>
                <a:cubicBezTo>
                  <a:pt x="188" y="564"/>
                  <a:pt x="192" y="564"/>
                  <a:pt x="196" y="562"/>
                </a:cubicBezTo>
                <a:cubicBezTo>
                  <a:pt x="195" y="560"/>
                  <a:pt x="190" y="561"/>
                  <a:pt x="192" y="556"/>
                </a:cubicBezTo>
                <a:cubicBezTo>
                  <a:pt x="196" y="558"/>
                  <a:pt x="197" y="555"/>
                  <a:pt x="202" y="558"/>
                </a:cubicBezTo>
                <a:cubicBezTo>
                  <a:pt x="201" y="560"/>
                  <a:pt x="199" y="560"/>
                  <a:pt x="199" y="562"/>
                </a:cubicBezTo>
                <a:cubicBezTo>
                  <a:pt x="204" y="563"/>
                  <a:pt x="204" y="559"/>
                  <a:pt x="208" y="559"/>
                </a:cubicBezTo>
                <a:close/>
                <a:moveTo>
                  <a:pt x="168" y="562"/>
                </a:moveTo>
                <a:cubicBezTo>
                  <a:pt x="170" y="564"/>
                  <a:pt x="173" y="565"/>
                  <a:pt x="173" y="569"/>
                </a:cubicBezTo>
                <a:cubicBezTo>
                  <a:pt x="171" y="569"/>
                  <a:pt x="169" y="569"/>
                  <a:pt x="167" y="569"/>
                </a:cubicBezTo>
                <a:cubicBezTo>
                  <a:pt x="168" y="567"/>
                  <a:pt x="168" y="565"/>
                  <a:pt x="168" y="562"/>
                </a:cubicBezTo>
                <a:close/>
                <a:moveTo>
                  <a:pt x="279" y="570"/>
                </a:moveTo>
                <a:cubicBezTo>
                  <a:pt x="280" y="566"/>
                  <a:pt x="273" y="563"/>
                  <a:pt x="272" y="567"/>
                </a:cubicBezTo>
                <a:cubicBezTo>
                  <a:pt x="274" y="568"/>
                  <a:pt x="276" y="570"/>
                  <a:pt x="279" y="570"/>
                </a:cubicBezTo>
                <a:close/>
                <a:moveTo>
                  <a:pt x="264" y="570"/>
                </a:moveTo>
                <a:cubicBezTo>
                  <a:pt x="267" y="570"/>
                  <a:pt x="267" y="578"/>
                  <a:pt x="263" y="575"/>
                </a:cubicBezTo>
                <a:cubicBezTo>
                  <a:pt x="263" y="574"/>
                  <a:pt x="262" y="573"/>
                  <a:pt x="262" y="572"/>
                </a:cubicBezTo>
                <a:cubicBezTo>
                  <a:pt x="264" y="572"/>
                  <a:pt x="264" y="571"/>
                  <a:pt x="264" y="570"/>
                </a:cubicBezTo>
                <a:close/>
                <a:moveTo>
                  <a:pt x="188" y="583"/>
                </a:moveTo>
                <a:cubicBezTo>
                  <a:pt x="187" y="585"/>
                  <a:pt x="187" y="589"/>
                  <a:pt x="186" y="591"/>
                </a:cubicBezTo>
                <a:cubicBezTo>
                  <a:pt x="187" y="593"/>
                  <a:pt x="189" y="593"/>
                  <a:pt x="189" y="596"/>
                </a:cubicBezTo>
                <a:cubicBezTo>
                  <a:pt x="188" y="595"/>
                  <a:pt x="187" y="594"/>
                  <a:pt x="186" y="594"/>
                </a:cubicBezTo>
                <a:cubicBezTo>
                  <a:pt x="183" y="594"/>
                  <a:pt x="185" y="598"/>
                  <a:pt x="184" y="600"/>
                </a:cubicBezTo>
                <a:cubicBezTo>
                  <a:pt x="183" y="602"/>
                  <a:pt x="180" y="602"/>
                  <a:pt x="178" y="604"/>
                </a:cubicBezTo>
                <a:cubicBezTo>
                  <a:pt x="177" y="605"/>
                  <a:pt x="175" y="607"/>
                  <a:pt x="173" y="608"/>
                </a:cubicBezTo>
                <a:cubicBezTo>
                  <a:pt x="168" y="609"/>
                  <a:pt x="177" y="604"/>
                  <a:pt x="172" y="604"/>
                </a:cubicBezTo>
                <a:cubicBezTo>
                  <a:pt x="172" y="601"/>
                  <a:pt x="174" y="604"/>
                  <a:pt x="176" y="604"/>
                </a:cubicBezTo>
                <a:cubicBezTo>
                  <a:pt x="177" y="599"/>
                  <a:pt x="172" y="601"/>
                  <a:pt x="173" y="596"/>
                </a:cubicBezTo>
                <a:cubicBezTo>
                  <a:pt x="182" y="600"/>
                  <a:pt x="172" y="591"/>
                  <a:pt x="182" y="593"/>
                </a:cubicBezTo>
                <a:cubicBezTo>
                  <a:pt x="180" y="590"/>
                  <a:pt x="180" y="589"/>
                  <a:pt x="184" y="588"/>
                </a:cubicBezTo>
                <a:cubicBezTo>
                  <a:pt x="183" y="586"/>
                  <a:pt x="182" y="586"/>
                  <a:pt x="182" y="585"/>
                </a:cubicBezTo>
                <a:cubicBezTo>
                  <a:pt x="180" y="585"/>
                  <a:pt x="180" y="588"/>
                  <a:pt x="179" y="589"/>
                </a:cubicBezTo>
                <a:cubicBezTo>
                  <a:pt x="176" y="591"/>
                  <a:pt x="171" y="589"/>
                  <a:pt x="169" y="593"/>
                </a:cubicBezTo>
                <a:cubicBezTo>
                  <a:pt x="166" y="592"/>
                  <a:pt x="171" y="589"/>
                  <a:pt x="169" y="585"/>
                </a:cubicBezTo>
                <a:cubicBezTo>
                  <a:pt x="174" y="584"/>
                  <a:pt x="174" y="580"/>
                  <a:pt x="180" y="583"/>
                </a:cubicBezTo>
                <a:cubicBezTo>
                  <a:pt x="179" y="580"/>
                  <a:pt x="175" y="580"/>
                  <a:pt x="170" y="580"/>
                </a:cubicBezTo>
                <a:cubicBezTo>
                  <a:pt x="170" y="577"/>
                  <a:pt x="175" y="578"/>
                  <a:pt x="173" y="573"/>
                </a:cubicBezTo>
                <a:cubicBezTo>
                  <a:pt x="177" y="572"/>
                  <a:pt x="176" y="576"/>
                  <a:pt x="177" y="577"/>
                </a:cubicBezTo>
                <a:cubicBezTo>
                  <a:pt x="179" y="578"/>
                  <a:pt x="183" y="576"/>
                  <a:pt x="180" y="578"/>
                </a:cubicBezTo>
                <a:cubicBezTo>
                  <a:pt x="181" y="580"/>
                  <a:pt x="182" y="579"/>
                  <a:pt x="182" y="578"/>
                </a:cubicBezTo>
                <a:cubicBezTo>
                  <a:pt x="184" y="580"/>
                  <a:pt x="185" y="583"/>
                  <a:pt x="188" y="583"/>
                </a:cubicBezTo>
                <a:close/>
                <a:moveTo>
                  <a:pt x="167" y="583"/>
                </a:moveTo>
                <a:cubicBezTo>
                  <a:pt x="169" y="583"/>
                  <a:pt x="168" y="574"/>
                  <a:pt x="166" y="580"/>
                </a:cubicBezTo>
                <a:cubicBezTo>
                  <a:pt x="165" y="581"/>
                  <a:pt x="166" y="583"/>
                  <a:pt x="167" y="583"/>
                </a:cubicBezTo>
                <a:close/>
                <a:moveTo>
                  <a:pt x="1902" y="581"/>
                </a:moveTo>
                <a:cubicBezTo>
                  <a:pt x="1906" y="582"/>
                  <a:pt x="1910" y="582"/>
                  <a:pt x="1910" y="578"/>
                </a:cubicBezTo>
                <a:cubicBezTo>
                  <a:pt x="1907" y="579"/>
                  <a:pt x="1900" y="576"/>
                  <a:pt x="1902" y="581"/>
                </a:cubicBezTo>
                <a:close/>
                <a:moveTo>
                  <a:pt x="153" y="586"/>
                </a:moveTo>
                <a:cubicBezTo>
                  <a:pt x="153" y="584"/>
                  <a:pt x="155" y="585"/>
                  <a:pt x="155" y="586"/>
                </a:cubicBezTo>
                <a:cubicBezTo>
                  <a:pt x="160" y="588"/>
                  <a:pt x="156" y="581"/>
                  <a:pt x="161" y="583"/>
                </a:cubicBezTo>
                <a:cubicBezTo>
                  <a:pt x="161" y="586"/>
                  <a:pt x="160" y="586"/>
                  <a:pt x="160" y="588"/>
                </a:cubicBezTo>
                <a:cubicBezTo>
                  <a:pt x="165" y="590"/>
                  <a:pt x="161" y="583"/>
                  <a:pt x="166" y="585"/>
                </a:cubicBezTo>
                <a:cubicBezTo>
                  <a:pt x="166" y="586"/>
                  <a:pt x="166" y="588"/>
                  <a:pt x="166" y="589"/>
                </a:cubicBezTo>
                <a:cubicBezTo>
                  <a:pt x="161" y="588"/>
                  <a:pt x="159" y="590"/>
                  <a:pt x="155" y="591"/>
                </a:cubicBezTo>
                <a:cubicBezTo>
                  <a:pt x="155" y="589"/>
                  <a:pt x="155" y="586"/>
                  <a:pt x="153" y="586"/>
                </a:cubicBezTo>
                <a:close/>
                <a:moveTo>
                  <a:pt x="142" y="589"/>
                </a:moveTo>
                <a:cubicBezTo>
                  <a:pt x="143" y="591"/>
                  <a:pt x="151" y="589"/>
                  <a:pt x="145" y="586"/>
                </a:cubicBezTo>
                <a:cubicBezTo>
                  <a:pt x="146" y="587"/>
                  <a:pt x="141" y="589"/>
                  <a:pt x="142" y="589"/>
                </a:cubicBezTo>
                <a:close/>
                <a:moveTo>
                  <a:pt x="154" y="599"/>
                </a:moveTo>
                <a:cubicBezTo>
                  <a:pt x="156" y="595"/>
                  <a:pt x="159" y="591"/>
                  <a:pt x="166" y="591"/>
                </a:cubicBezTo>
                <a:cubicBezTo>
                  <a:pt x="167" y="595"/>
                  <a:pt x="157" y="596"/>
                  <a:pt x="163" y="600"/>
                </a:cubicBezTo>
                <a:cubicBezTo>
                  <a:pt x="163" y="602"/>
                  <a:pt x="162" y="601"/>
                  <a:pt x="162" y="600"/>
                </a:cubicBezTo>
                <a:cubicBezTo>
                  <a:pt x="157" y="599"/>
                  <a:pt x="158" y="601"/>
                  <a:pt x="154" y="599"/>
                </a:cubicBezTo>
                <a:close/>
                <a:moveTo>
                  <a:pt x="1974" y="607"/>
                </a:moveTo>
                <a:cubicBezTo>
                  <a:pt x="1976" y="609"/>
                  <a:pt x="1984" y="609"/>
                  <a:pt x="1983" y="604"/>
                </a:cubicBezTo>
                <a:cubicBezTo>
                  <a:pt x="1979" y="604"/>
                  <a:pt x="1974" y="603"/>
                  <a:pt x="1974" y="607"/>
                </a:cubicBezTo>
                <a:close/>
                <a:moveTo>
                  <a:pt x="158" y="623"/>
                </a:moveTo>
                <a:cubicBezTo>
                  <a:pt x="159" y="623"/>
                  <a:pt x="160" y="623"/>
                  <a:pt x="161" y="623"/>
                </a:cubicBezTo>
                <a:cubicBezTo>
                  <a:pt x="161" y="624"/>
                  <a:pt x="161" y="625"/>
                  <a:pt x="161" y="626"/>
                </a:cubicBezTo>
                <a:cubicBezTo>
                  <a:pt x="160" y="626"/>
                  <a:pt x="159" y="626"/>
                  <a:pt x="158" y="626"/>
                </a:cubicBezTo>
                <a:cubicBezTo>
                  <a:pt x="158" y="625"/>
                  <a:pt x="158" y="624"/>
                  <a:pt x="158" y="623"/>
                </a:cubicBezTo>
                <a:close/>
                <a:moveTo>
                  <a:pt x="1972" y="640"/>
                </a:moveTo>
                <a:cubicBezTo>
                  <a:pt x="1971" y="640"/>
                  <a:pt x="1970" y="639"/>
                  <a:pt x="1969" y="639"/>
                </a:cubicBezTo>
                <a:cubicBezTo>
                  <a:pt x="1964" y="642"/>
                  <a:pt x="1972" y="644"/>
                  <a:pt x="1972" y="640"/>
                </a:cubicBezTo>
                <a:close/>
                <a:moveTo>
                  <a:pt x="46" y="677"/>
                </a:moveTo>
                <a:cubicBezTo>
                  <a:pt x="47" y="675"/>
                  <a:pt x="51" y="675"/>
                  <a:pt x="54" y="677"/>
                </a:cubicBezTo>
                <a:cubicBezTo>
                  <a:pt x="54" y="679"/>
                  <a:pt x="49" y="678"/>
                  <a:pt x="51" y="683"/>
                </a:cubicBezTo>
                <a:cubicBezTo>
                  <a:pt x="45" y="684"/>
                  <a:pt x="43" y="681"/>
                  <a:pt x="43" y="677"/>
                </a:cubicBezTo>
                <a:cubicBezTo>
                  <a:pt x="45" y="677"/>
                  <a:pt x="44" y="680"/>
                  <a:pt x="46" y="680"/>
                </a:cubicBezTo>
                <a:cubicBezTo>
                  <a:pt x="48" y="679"/>
                  <a:pt x="48" y="677"/>
                  <a:pt x="46" y="677"/>
                </a:cubicBezTo>
                <a:close/>
                <a:moveTo>
                  <a:pt x="96" y="699"/>
                </a:moveTo>
                <a:cubicBezTo>
                  <a:pt x="95" y="697"/>
                  <a:pt x="94" y="695"/>
                  <a:pt x="92" y="694"/>
                </a:cubicBezTo>
                <a:cubicBezTo>
                  <a:pt x="92" y="696"/>
                  <a:pt x="95" y="703"/>
                  <a:pt x="96" y="699"/>
                </a:cubicBezTo>
                <a:close/>
                <a:moveTo>
                  <a:pt x="61" y="715"/>
                </a:moveTo>
                <a:cubicBezTo>
                  <a:pt x="60" y="712"/>
                  <a:pt x="63" y="711"/>
                  <a:pt x="64" y="710"/>
                </a:cubicBezTo>
                <a:cubicBezTo>
                  <a:pt x="61" y="708"/>
                  <a:pt x="57" y="714"/>
                  <a:pt x="61" y="715"/>
                </a:cubicBezTo>
                <a:close/>
                <a:moveTo>
                  <a:pt x="71" y="711"/>
                </a:moveTo>
                <a:cubicBezTo>
                  <a:pt x="72" y="711"/>
                  <a:pt x="73" y="711"/>
                  <a:pt x="74" y="711"/>
                </a:cubicBezTo>
                <a:cubicBezTo>
                  <a:pt x="74" y="713"/>
                  <a:pt x="74" y="714"/>
                  <a:pt x="74" y="715"/>
                </a:cubicBezTo>
                <a:cubicBezTo>
                  <a:pt x="73" y="715"/>
                  <a:pt x="72" y="715"/>
                  <a:pt x="71" y="715"/>
                </a:cubicBezTo>
                <a:cubicBezTo>
                  <a:pt x="71" y="714"/>
                  <a:pt x="71" y="713"/>
                  <a:pt x="71" y="711"/>
                </a:cubicBezTo>
                <a:close/>
                <a:moveTo>
                  <a:pt x="1973" y="724"/>
                </a:moveTo>
                <a:cubicBezTo>
                  <a:pt x="1974" y="726"/>
                  <a:pt x="1969" y="729"/>
                  <a:pt x="1965" y="729"/>
                </a:cubicBezTo>
                <a:cubicBezTo>
                  <a:pt x="1963" y="729"/>
                  <a:pt x="1957" y="730"/>
                  <a:pt x="1959" y="726"/>
                </a:cubicBezTo>
                <a:cubicBezTo>
                  <a:pt x="1962" y="723"/>
                  <a:pt x="1968" y="724"/>
                  <a:pt x="1973" y="724"/>
                </a:cubicBezTo>
                <a:close/>
                <a:moveTo>
                  <a:pt x="2034" y="727"/>
                </a:moveTo>
                <a:cubicBezTo>
                  <a:pt x="2034" y="724"/>
                  <a:pt x="2040" y="727"/>
                  <a:pt x="2043" y="726"/>
                </a:cubicBezTo>
                <a:cubicBezTo>
                  <a:pt x="2041" y="728"/>
                  <a:pt x="2041" y="730"/>
                  <a:pt x="2044" y="730"/>
                </a:cubicBezTo>
                <a:cubicBezTo>
                  <a:pt x="2041" y="735"/>
                  <a:pt x="2041" y="725"/>
                  <a:pt x="2034" y="727"/>
                </a:cubicBezTo>
                <a:close/>
                <a:moveTo>
                  <a:pt x="294" y="735"/>
                </a:moveTo>
                <a:cubicBezTo>
                  <a:pt x="291" y="731"/>
                  <a:pt x="298" y="729"/>
                  <a:pt x="293" y="727"/>
                </a:cubicBezTo>
                <a:cubicBezTo>
                  <a:pt x="292" y="728"/>
                  <a:pt x="290" y="735"/>
                  <a:pt x="294" y="735"/>
                </a:cubicBezTo>
                <a:close/>
                <a:moveTo>
                  <a:pt x="281" y="729"/>
                </a:moveTo>
                <a:cubicBezTo>
                  <a:pt x="282" y="729"/>
                  <a:pt x="284" y="729"/>
                  <a:pt x="285" y="729"/>
                </a:cubicBezTo>
                <a:cubicBezTo>
                  <a:pt x="285" y="730"/>
                  <a:pt x="285" y="731"/>
                  <a:pt x="285" y="732"/>
                </a:cubicBezTo>
                <a:cubicBezTo>
                  <a:pt x="284" y="732"/>
                  <a:pt x="282" y="732"/>
                  <a:pt x="281" y="732"/>
                </a:cubicBezTo>
                <a:cubicBezTo>
                  <a:pt x="281" y="731"/>
                  <a:pt x="281" y="730"/>
                  <a:pt x="281" y="729"/>
                </a:cubicBezTo>
                <a:close/>
                <a:moveTo>
                  <a:pt x="99" y="730"/>
                </a:moveTo>
                <a:cubicBezTo>
                  <a:pt x="96" y="734"/>
                  <a:pt x="99" y="734"/>
                  <a:pt x="99" y="738"/>
                </a:cubicBezTo>
                <a:cubicBezTo>
                  <a:pt x="98" y="738"/>
                  <a:pt x="97" y="737"/>
                  <a:pt x="94" y="737"/>
                </a:cubicBezTo>
                <a:cubicBezTo>
                  <a:pt x="97" y="736"/>
                  <a:pt x="94" y="729"/>
                  <a:pt x="99" y="730"/>
                </a:cubicBezTo>
                <a:close/>
                <a:moveTo>
                  <a:pt x="247" y="732"/>
                </a:moveTo>
                <a:cubicBezTo>
                  <a:pt x="248" y="732"/>
                  <a:pt x="250" y="732"/>
                  <a:pt x="252" y="732"/>
                </a:cubicBezTo>
                <a:cubicBezTo>
                  <a:pt x="252" y="733"/>
                  <a:pt x="252" y="734"/>
                  <a:pt x="252" y="735"/>
                </a:cubicBezTo>
                <a:cubicBezTo>
                  <a:pt x="250" y="735"/>
                  <a:pt x="249" y="735"/>
                  <a:pt x="247" y="735"/>
                </a:cubicBezTo>
                <a:cubicBezTo>
                  <a:pt x="247" y="734"/>
                  <a:pt x="247" y="733"/>
                  <a:pt x="247" y="732"/>
                </a:cubicBezTo>
                <a:close/>
                <a:moveTo>
                  <a:pt x="295" y="740"/>
                </a:moveTo>
                <a:cubicBezTo>
                  <a:pt x="298" y="739"/>
                  <a:pt x="302" y="739"/>
                  <a:pt x="303" y="737"/>
                </a:cubicBezTo>
                <a:cubicBezTo>
                  <a:pt x="300" y="738"/>
                  <a:pt x="294" y="735"/>
                  <a:pt x="295" y="740"/>
                </a:cubicBezTo>
                <a:close/>
                <a:moveTo>
                  <a:pt x="286" y="738"/>
                </a:moveTo>
                <a:cubicBezTo>
                  <a:pt x="287" y="738"/>
                  <a:pt x="287" y="739"/>
                  <a:pt x="287" y="740"/>
                </a:cubicBezTo>
                <a:cubicBezTo>
                  <a:pt x="287" y="744"/>
                  <a:pt x="294" y="741"/>
                  <a:pt x="293" y="746"/>
                </a:cubicBezTo>
                <a:cubicBezTo>
                  <a:pt x="287" y="747"/>
                  <a:pt x="288" y="741"/>
                  <a:pt x="284" y="745"/>
                </a:cubicBezTo>
                <a:cubicBezTo>
                  <a:pt x="280" y="743"/>
                  <a:pt x="289" y="743"/>
                  <a:pt x="286" y="738"/>
                </a:cubicBezTo>
                <a:close/>
                <a:moveTo>
                  <a:pt x="120" y="757"/>
                </a:moveTo>
                <a:cubicBezTo>
                  <a:pt x="123" y="757"/>
                  <a:pt x="123" y="760"/>
                  <a:pt x="123" y="762"/>
                </a:cubicBezTo>
                <a:cubicBezTo>
                  <a:pt x="122" y="762"/>
                  <a:pt x="121" y="761"/>
                  <a:pt x="120" y="761"/>
                </a:cubicBezTo>
                <a:cubicBezTo>
                  <a:pt x="120" y="760"/>
                  <a:pt x="120" y="759"/>
                  <a:pt x="120" y="757"/>
                </a:cubicBezTo>
                <a:close/>
                <a:moveTo>
                  <a:pt x="126" y="757"/>
                </a:moveTo>
                <a:cubicBezTo>
                  <a:pt x="129" y="757"/>
                  <a:pt x="129" y="765"/>
                  <a:pt x="125" y="762"/>
                </a:cubicBezTo>
                <a:cubicBezTo>
                  <a:pt x="125" y="761"/>
                  <a:pt x="125" y="760"/>
                  <a:pt x="125" y="759"/>
                </a:cubicBezTo>
                <a:cubicBezTo>
                  <a:pt x="126" y="759"/>
                  <a:pt x="126" y="758"/>
                  <a:pt x="126" y="757"/>
                </a:cubicBezTo>
                <a:close/>
                <a:moveTo>
                  <a:pt x="2051" y="761"/>
                </a:moveTo>
                <a:cubicBezTo>
                  <a:pt x="2053" y="756"/>
                  <a:pt x="2041" y="757"/>
                  <a:pt x="2041" y="759"/>
                </a:cubicBezTo>
                <a:cubicBezTo>
                  <a:pt x="2043" y="761"/>
                  <a:pt x="2047" y="761"/>
                  <a:pt x="2051" y="761"/>
                </a:cubicBezTo>
                <a:close/>
                <a:moveTo>
                  <a:pt x="75" y="794"/>
                </a:moveTo>
                <a:cubicBezTo>
                  <a:pt x="76" y="794"/>
                  <a:pt x="77" y="794"/>
                  <a:pt x="78" y="794"/>
                </a:cubicBezTo>
                <a:cubicBezTo>
                  <a:pt x="78" y="795"/>
                  <a:pt x="78" y="796"/>
                  <a:pt x="78" y="797"/>
                </a:cubicBezTo>
                <a:cubicBezTo>
                  <a:pt x="77" y="797"/>
                  <a:pt x="76" y="797"/>
                  <a:pt x="75" y="797"/>
                </a:cubicBezTo>
                <a:cubicBezTo>
                  <a:pt x="75" y="796"/>
                  <a:pt x="75" y="795"/>
                  <a:pt x="75" y="794"/>
                </a:cubicBezTo>
                <a:close/>
                <a:moveTo>
                  <a:pt x="2157" y="805"/>
                </a:moveTo>
                <a:cubicBezTo>
                  <a:pt x="2160" y="800"/>
                  <a:pt x="2149" y="801"/>
                  <a:pt x="2149" y="803"/>
                </a:cubicBezTo>
                <a:cubicBezTo>
                  <a:pt x="2154" y="802"/>
                  <a:pt x="2154" y="806"/>
                  <a:pt x="2157" y="805"/>
                </a:cubicBezTo>
                <a:close/>
                <a:moveTo>
                  <a:pt x="76" y="807"/>
                </a:moveTo>
                <a:cubicBezTo>
                  <a:pt x="77" y="808"/>
                  <a:pt x="84" y="806"/>
                  <a:pt x="79" y="803"/>
                </a:cubicBezTo>
                <a:cubicBezTo>
                  <a:pt x="80" y="805"/>
                  <a:pt x="75" y="806"/>
                  <a:pt x="76" y="807"/>
                </a:cubicBezTo>
                <a:close/>
                <a:moveTo>
                  <a:pt x="2119" y="808"/>
                </a:moveTo>
                <a:cubicBezTo>
                  <a:pt x="2119" y="810"/>
                  <a:pt x="2119" y="811"/>
                  <a:pt x="2119" y="813"/>
                </a:cubicBezTo>
                <a:cubicBezTo>
                  <a:pt x="2115" y="816"/>
                  <a:pt x="2112" y="811"/>
                  <a:pt x="2109" y="815"/>
                </a:cubicBezTo>
                <a:cubicBezTo>
                  <a:pt x="2108" y="815"/>
                  <a:pt x="2107" y="814"/>
                  <a:pt x="2107" y="813"/>
                </a:cubicBezTo>
                <a:cubicBezTo>
                  <a:pt x="2108" y="812"/>
                  <a:pt x="2107" y="811"/>
                  <a:pt x="2106" y="811"/>
                </a:cubicBezTo>
                <a:cubicBezTo>
                  <a:pt x="2109" y="809"/>
                  <a:pt x="2113" y="808"/>
                  <a:pt x="2119" y="808"/>
                </a:cubicBezTo>
                <a:close/>
                <a:moveTo>
                  <a:pt x="298" y="849"/>
                </a:moveTo>
                <a:cubicBezTo>
                  <a:pt x="308" y="848"/>
                  <a:pt x="311" y="853"/>
                  <a:pt x="310" y="862"/>
                </a:cubicBezTo>
                <a:cubicBezTo>
                  <a:pt x="305" y="861"/>
                  <a:pt x="307" y="866"/>
                  <a:pt x="302" y="865"/>
                </a:cubicBezTo>
                <a:cubicBezTo>
                  <a:pt x="297" y="862"/>
                  <a:pt x="297" y="856"/>
                  <a:pt x="298" y="849"/>
                </a:cubicBezTo>
                <a:close/>
                <a:moveTo>
                  <a:pt x="245" y="859"/>
                </a:moveTo>
                <a:cubicBezTo>
                  <a:pt x="245" y="856"/>
                  <a:pt x="239" y="858"/>
                  <a:pt x="236" y="857"/>
                </a:cubicBezTo>
                <a:cubicBezTo>
                  <a:pt x="235" y="861"/>
                  <a:pt x="246" y="865"/>
                  <a:pt x="245" y="859"/>
                </a:cubicBezTo>
                <a:close/>
                <a:moveTo>
                  <a:pt x="2037" y="883"/>
                </a:moveTo>
                <a:cubicBezTo>
                  <a:pt x="2039" y="885"/>
                  <a:pt x="2043" y="885"/>
                  <a:pt x="2043" y="881"/>
                </a:cubicBezTo>
                <a:cubicBezTo>
                  <a:pt x="2041" y="879"/>
                  <a:pt x="2038" y="879"/>
                  <a:pt x="2037" y="883"/>
                </a:cubicBezTo>
                <a:close/>
                <a:moveTo>
                  <a:pt x="113" y="886"/>
                </a:moveTo>
                <a:cubicBezTo>
                  <a:pt x="111" y="890"/>
                  <a:pt x="118" y="892"/>
                  <a:pt x="114" y="892"/>
                </a:cubicBezTo>
                <a:cubicBezTo>
                  <a:pt x="110" y="892"/>
                  <a:pt x="112" y="891"/>
                  <a:pt x="112" y="889"/>
                </a:cubicBezTo>
                <a:cubicBezTo>
                  <a:pt x="106" y="888"/>
                  <a:pt x="103" y="890"/>
                  <a:pt x="99" y="891"/>
                </a:cubicBezTo>
                <a:cubicBezTo>
                  <a:pt x="96" y="883"/>
                  <a:pt x="103" y="888"/>
                  <a:pt x="105" y="886"/>
                </a:cubicBezTo>
                <a:cubicBezTo>
                  <a:pt x="107" y="884"/>
                  <a:pt x="109" y="886"/>
                  <a:pt x="113" y="886"/>
                </a:cubicBezTo>
                <a:close/>
                <a:moveTo>
                  <a:pt x="117" y="886"/>
                </a:moveTo>
                <a:cubicBezTo>
                  <a:pt x="123" y="886"/>
                  <a:pt x="121" y="888"/>
                  <a:pt x="126" y="886"/>
                </a:cubicBezTo>
                <a:cubicBezTo>
                  <a:pt x="125" y="887"/>
                  <a:pt x="125" y="888"/>
                  <a:pt x="125" y="891"/>
                </a:cubicBezTo>
                <a:cubicBezTo>
                  <a:pt x="121" y="891"/>
                  <a:pt x="115" y="892"/>
                  <a:pt x="117" y="886"/>
                </a:cubicBezTo>
                <a:close/>
                <a:moveTo>
                  <a:pt x="96" y="891"/>
                </a:moveTo>
                <a:cubicBezTo>
                  <a:pt x="98" y="892"/>
                  <a:pt x="100" y="893"/>
                  <a:pt x="104" y="892"/>
                </a:cubicBezTo>
                <a:cubicBezTo>
                  <a:pt x="103" y="894"/>
                  <a:pt x="94" y="899"/>
                  <a:pt x="96" y="891"/>
                </a:cubicBezTo>
                <a:close/>
                <a:moveTo>
                  <a:pt x="160" y="891"/>
                </a:moveTo>
                <a:cubicBezTo>
                  <a:pt x="161" y="891"/>
                  <a:pt x="162" y="891"/>
                  <a:pt x="163" y="891"/>
                </a:cubicBezTo>
                <a:cubicBezTo>
                  <a:pt x="163" y="892"/>
                  <a:pt x="163" y="893"/>
                  <a:pt x="163" y="894"/>
                </a:cubicBezTo>
                <a:cubicBezTo>
                  <a:pt x="162" y="894"/>
                  <a:pt x="161" y="894"/>
                  <a:pt x="160" y="894"/>
                </a:cubicBezTo>
                <a:cubicBezTo>
                  <a:pt x="160" y="893"/>
                  <a:pt x="160" y="892"/>
                  <a:pt x="160" y="891"/>
                </a:cubicBezTo>
                <a:close/>
                <a:moveTo>
                  <a:pt x="55" y="892"/>
                </a:moveTo>
                <a:cubicBezTo>
                  <a:pt x="56" y="892"/>
                  <a:pt x="57" y="892"/>
                  <a:pt x="58" y="892"/>
                </a:cubicBezTo>
                <a:cubicBezTo>
                  <a:pt x="58" y="893"/>
                  <a:pt x="58" y="894"/>
                  <a:pt x="58" y="895"/>
                </a:cubicBezTo>
                <a:cubicBezTo>
                  <a:pt x="57" y="895"/>
                  <a:pt x="56" y="895"/>
                  <a:pt x="55" y="895"/>
                </a:cubicBezTo>
                <a:cubicBezTo>
                  <a:pt x="55" y="894"/>
                  <a:pt x="55" y="893"/>
                  <a:pt x="55" y="892"/>
                </a:cubicBezTo>
                <a:close/>
                <a:moveTo>
                  <a:pt x="109" y="894"/>
                </a:moveTo>
                <a:cubicBezTo>
                  <a:pt x="108" y="896"/>
                  <a:pt x="107" y="899"/>
                  <a:pt x="103" y="899"/>
                </a:cubicBezTo>
                <a:cubicBezTo>
                  <a:pt x="103" y="897"/>
                  <a:pt x="105" y="895"/>
                  <a:pt x="107" y="895"/>
                </a:cubicBezTo>
                <a:cubicBezTo>
                  <a:pt x="106" y="892"/>
                  <a:pt x="106" y="892"/>
                  <a:pt x="109" y="894"/>
                </a:cubicBezTo>
                <a:close/>
                <a:moveTo>
                  <a:pt x="2057" y="903"/>
                </a:moveTo>
                <a:cubicBezTo>
                  <a:pt x="2059" y="908"/>
                  <a:pt x="2071" y="902"/>
                  <a:pt x="2066" y="900"/>
                </a:cubicBezTo>
                <a:cubicBezTo>
                  <a:pt x="2066" y="905"/>
                  <a:pt x="2057" y="899"/>
                  <a:pt x="2057" y="903"/>
                </a:cubicBezTo>
                <a:close/>
                <a:moveTo>
                  <a:pt x="2002" y="995"/>
                </a:moveTo>
                <a:cubicBezTo>
                  <a:pt x="2000" y="1000"/>
                  <a:pt x="1995" y="998"/>
                  <a:pt x="1992" y="999"/>
                </a:cubicBezTo>
                <a:cubicBezTo>
                  <a:pt x="1985" y="1000"/>
                  <a:pt x="1976" y="1002"/>
                  <a:pt x="1968" y="1002"/>
                </a:cubicBezTo>
                <a:cubicBezTo>
                  <a:pt x="1969" y="998"/>
                  <a:pt x="1973" y="996"/>
                  <a:pt x="1979" y="997"/>
                </a:cubicBezTo>
                <a:cubicBezTo>
                  <a:pt x="1982" y="998"/>
                  <a:pt x="1982" y="993"/>
                  <a:pt x="1984" y="992"/>
                </a:cubicBezTo>
                <a:cubicBezTo>
                  <a:pt x="1990" y="990"/>
                  <a:pt x="1996" y="995"/>
                  <a:pt x="2002" y="995"/>
                </a:cubicBezTo>
                <a:close/>
                <a:moveTo>
                  <a:pt x="96" y="1032"/>
                </a:moveTo>
                <a:cubicBezTo>
                  <a:pt x="98" y="1027"/>
                  <a:pt x="87" y="1028"/>
                  <a:pt x="88" y="1030"/>
                </a:cubicBezTo>
                <a:cubicBezTo>
                  <a:pt x="89" y="1032"/>
                  <a:pt x="92" y="1032"/>
                  <a:pt x="96" y="1032"/>
                </a:cubicBezTo>
                <a:close/>
                <a:moveTo>
                  <a:pt x="85" y="1037"/>
                </a:moveTo>
                <a:cubicBezTo>
                  <a:pt x="80" y="1031"/>
                  <a:pt x="70" y="1039"/>
                  <a:pt x="67" y="1035"/>
                </a:cubicBezTo>
                <a:cubicBezTo>
                  <a:pt x="65" y="1031"/>
                  <a:pt x="73" y="1032"/>
                  <a:pt x="77" y="1032"/>
                </a:cubicBezTo>
                <a:cubicBezTo>
                  <a:pt x="81" y="1032"/>
                  <a:pt x="86" y="1032"/>
                  <a:pt x="85" y="1037"/>
                </a:cubicBezTo>
                <a:close/>
                <a:moveTo>
                  <a:pt x="435" y="1052"/>
                </a:moveTo>
                <a:cubicBezTo>
                  <a:pt x="436" y="1052"/>
                  <a:pt x="437" y="1052"/>
                  <a:pt x="438" y="1052"/>
                </a:cubicBezTo>
                <a:cubicBezTo>
                  <a:pt x="438" y="1053"/>
                  <a:pt x="438" y="1055"/>
                  <a:pt x="438" y="1056"/>
                </a:cubicBezTo>
                <a:cubicBezTo>
                  <a:pt x="437" y="1056"/>
                  <a:pt x="436" y="1056"/>
                  <a:pt x="435" y="1056"/>
                </a:cubicBezTo>
                <a:cubicBezTo>
                  <a:pt x="435" y="1055"/>
                  <a:pt x="435" y="1053"/>
                  <a:pt x="435" y="1052"/>
                </a:cubicBezTo>
                <a:close/>
                <a:moveTo>
                  <a:pt x="259" y="1065"/>
                </a:moveTo>
                <a:cubicBezTo>
                  <a:pt x="234" y="1067"/>
                  <a:pt x="210" y="1063"/>
                  <a:pt x="189" y="1065"/>
                </a:cubicBezTo>
                <a:cubicBezTo>
                  <a:pt x="189" y="1060"/>
                  <a:pt x="191" y="1058"/>
                  <a:pt x="192" y="1054"/>
                </a:cubicBezTo>
                <a:cubicBezTo>
                  <a:pt x="198" y="1053"/>
                  <a:pt x="209" y="1056"/>
                  <a:pt x="216" y="1057"/>
                </a:cubicBezTo>
                <a:cubicBezTo>
                  <a:pt x="219" y="1058"/>
                  <a:pt x="219" y="1057"/>
                  <a:pt x="220" y="1059"/>
                </a:cubicBezTo>
                <a:cubicBezTo>
                  <a:pt x="222" y="1060"/>
                  <a:pt x="225" y="1057"/>
                  <a:pt x="228" y="1057"/>
                </a:cubicBezTo>
                <a:cubicBezTo>
                  <a:pt x="231" y="1057"/>
                  <a:pt x="232" y="1059"/>
                  <a:pt x="235" y="1059"/>
                </a:cubicBezTo>
                <a:cubicBezTo>
                  <a:pt x="239" y="1059"/>
                  <a:pt x="241" y="1057"/>
                  <a:pt x="246" y="1057"/>
                </a:cubicBezTo>
                <a:cubicBezTo>
                  <a:pt x="249" y="1057"/>
                  <a:pt x="252" y="1059"/>
                  <a:pt x="255" y="1057"/>
                </a:cubicBezTo>
                <a:cubicBezTo>
                  <a:pt x="254" y="1062"/>
                  <a:pt x="260" y="1060"/>
                  <a:pt x="259" y="1065"/>
                </a:cubicBezTo>
                <a:close/>
                <a:moveTo>
                  <a:pt x="274" y="1057"/>
                </a:moveTo>
                <a:cubicBezTo>
                  <a:pt x="275" y="1051"/>
                  <a:pt x="268" y="1055"/>
                  <a:pt x="264" y="1054"/>
                </a:cubicBezTo>
                <a:cubicBezTo>
                  <a:pt x="263" y="1060"/>
                  <a:pt x="271" y="1056"/>
                  <a:pt x="274" y="1057"/>
                </a:cubicBezTo>
                <a:close/>
                <a:moveTo>
                  <a:pt x="183" y="1062"/>
                </a:moveTo>
                <a:cubicBezTo>
                  <a:pt x="184" y="1062"/>
                  <a:pt x="186" y="1062"/>
                  <a:pt x="187" y="1062"/>
                </a:cubicBezTo>
                <a:cubicBezTo>
                  <a:pt x="187" y="1063"/>
                  <a:pt x="187" y="1064"/>
                  <a:pt x="187" y="1065"/>
                </a:cubicBezTo>
                <a:cubicBezTo>
                  <a:pt x="186" y="1065"/>
                  <a:pt x="184" y="1065"/>
                  <a:pt x="183" y="1065"/>
                </a:cubicBezTo>
                <a:cubicBezTo>
                  <a:pt x="183" y="1064"/>
                  <a:pt x="183" y="1063"/>
                  <a:pt x="183" y="1062"/>
                </a:cubicBezTo>
                <a:close/>
                <a:moveTo>
                  <a:pt x="312" y="1064"/>
                </a:moveTo>
                <a:cubicBezTo>
                  <a:pt x="313" y="1070"/>
                  <a:pt x="304" y="1065"/>
                  <a:pt x="300" y="1067"/>
                </a:cubicBezTo>
                <a:cubicBezTo>
                  <a:pt x="299" y="1065"/>
                  <a:pt x="297" y="1065"/>
                  <a:pt x="295" y="1065"/>
                </a:cubicBezTo>
                <a:cubicBezTo>
                  <a:pt x="296" y="1059"/>
                  <a:pt x="305" y="1066"/>
                  <a:pt x="312" y="1064"/>
                </a:cubicBezTo>
                <a:close/>
                <a:moveTo>
                  <a:pt x="256" y="1079"/>
                </a:moveTo>
                <a:cubicBezTo>
                  <a:pt x="251" y="1075"/>
                  <a:pt x="252" y="1085"/>
                  <a:pt x="256" y="1079"/>
                </a:cubicBezTo>
                <a:close/>
                <a:moveTo>
                  <a:pt x="110" y="1092"/>
                </a:moveTo>
                <a:cubicBezTo>
                  <a:pt x="114" y="1092"/>
                  <a:pt x="117" y="1092"/>
                  <a:pt x="121" y="1092"/>
                </a:cubicBezTo>
                <a:cubicBezTo>
                  <a:pt x="121" y="1095"/>
                  <a:pt x="123" y="1095"/>
                  <a:pt x="123" y="1098"/>
                </a:cubicBezTo>
                <a:cubicBezTo>
                  <a:pt x="121" y="1100"/>
                  <a:pt x="119" y="1100"/>
                  <a:pt x="117" y="1100"/>
                </a:cubicBezTo>
                <a:cubicBezTo>
                  <a:pt x="126" y="1092"/>
                  <a:pt x="109" y="1101"/>
                  <a:pt x="110" y="1092"/>
                </a:cubicBezTo>
                <a:close/>
                <a:moveTo>
                  <a:pt x="112" y="1103"/>
                </a:moveTo>
                <a:cubicBezTo>
                  <a:pt x="110" y="1103"/>
                  <a:pt x="110" y="1101"/>
                  <a:pt x="107" y="1102"/>
                </a:cubicBezTo>
                <a:cubicBezTo>
                  <a:pt x="105" y="1105"/>
                  <a:pt x="113" y="1106"/>
                  <a:pt x="112" y="1103"/>
                </a:cubicBezTo>
                <a:close/>
                <a:moveTo>
                  <a:pt x="1970" y="1102"/>
                </a:moveTo>
                <a:cubicBezTo>
                  <a:pt x="1972" y="1102"/>
                  <a:pt x="1973" y="1102"/>
                  <a:pt x="1975" y="1102"/>
                </a:cubicBezTo>
                <a:cubicBezTo>
                  <a:pt x="1975" y="1103"/>
                  <a:pt x="1975" y="1104"/>
                  <a:pt x="1975" y="1105"/>
                </a:cubicBezTo>
                <a:cubicBezTo>
                  <a:pt x="1973" y="1105"/>
                  <a:pt x="1972" y="1105"/>
                  <a:pt x="1970" y="1105"/>
                </a:cubicBezTo>
                <a:cubicBezTo>
                  <a:pt x="1970" y="1104"/>
                  <a:pt x="1970" y="1103"/>
                  <a:pt x="1970" y="1102"/>
                </a:cubicBezTo>
                <a:close/>
                <a:moveTo>
                  <a:pt x="80" y="1124"/>
                </a:moveTo>
                <a:cubicBezTo>
                  <a:pt x="81" y="1124"/>
                  <a:pt x="82" y="1124"/>
                  <a:pt x="83" y="1124"/>
                </a:cubicBezTo>
                <a:cubicBezTo>
                  <a:pt x="83" y="1125"/>
                  <a:pt x="83" y="1126"/>
                  <a:pt x="83" y="1127"/>
                </a:cubicBezTo>
                <a:cubicBezTo>
                  <a:pt x="82" y="1127"/>
                  <a:pt x="81" y="1127"/>
                  <a:pt x="80" y="1127"/>
                </a:cubicBezTo>
                <a:cubicBezTo>
                  <a:pt x="80" y="1126"/>
                  <a:pt x="80" y="1125"/>
                  <a:pt x="80" y="1124"/>
                </a:cubicBezTo>
                <a:close/>
                <a:moveTo>
                  <a:pt x="88" y="1132"/>
                </a:moveTo>
                <a:cubicBezTo>
                  <a:pt x="85" y="1132"/>
                  <a:pt x="85" y="1130"/>
                  <a:pt x="82" y="1130"/>
                </a:cubicBezTo>
                <a:cubicBezTo>
                  <a:pt x="80" y="1135"/>
                  <a:pt x="89" y="1135"/>
                  <a:pt x="88" y="1132"/>
                </a:cubicBezTo>
                <a:close/>
                <a:moveTo>
                  <a:pt x="132" y="1163"/>
                </a:moveTo>
                <a:cubicBezTo>
                  <a:pt x="134" y="1168"/>
                  <a:pt x="130" y="1165"/>
                  <a:pt x="128" y="1167"/>
                </a:cubicBezTo>
                <a:cubicBezTo>
                  <a:pt x="127" y="1168"/>
                  <a:pt x="127" y="1169"/>
                  <a:pt x="125" y="1170"/>
                </a:cubicBezTo>
                <a:cubicBezTo>
                  <a:pt x="123" y="1170"/>
                  <a:pt x="119" y="1170"/>
                  <a:pt x="115" y="1170"/>
                </a:cubicBezTo>
                <a:cubicBezTo>
                  <a:pt x="114" y="1170"/>
                  <a:pt x="114" y="1168"/>
                  <a:pt x="112" y="1168"/>
                </a:cubicBezTo>
                <a:cubicBezTo>
                  <a:pt x="112" y="1168"/>
                  <a:pt x="112" y="1170"/>
                  <a:pt x="111" y="1170"/>
                </a:cubicBezTo>
                <a:cubicBezTo>
                  <a:pt x="105" y="1169"/>
                  <a:pt x="98" y="1168"/>
                  <a:pt x="95" y="1165"/>
                </a:cubicBezTo>
                <a:cubicBezTo>
                  <a:pt x="92" y="1165"/>
                  <a:pt x="92" y="1167"/>
                  <a:pt x="89" y="1167"/>
                </a:cubicBezTo>
                <a:cubicBezTo>
                  <a:pt x="87" y="1161"/>
                  <a:pt x="94" y="1164"/>
                  <a:pt x="95" y="1160"/>
                </a:cubicBezTo>
                <a:cubicBezTo>
                  <a:pt x="106" y="1163"/>
                  <a:pt x="121" y="1161"/>
                  <a:pt x="132" y="1163"/>
                </a:cubicBezTo>
                <a:close/>
                <a:moveTo>
                  <a:pt x="238" y="1162"/>
                </a:moveTo>
                <a:cubicBezTo>
                  <a:pt x="243" y="1161"/>
                  <a:pt x="242" y="1167"/>
                  <a:pt x="247" y="1165"/>
                </a:cubicBezTo>
                <a:cubicBezTo>
                  <a:pt x="246" y="1166"/>
                  <a:pt x="238" y="1169"/>
                  <a:pt x="243" y="1171"/>
                </a:cubicBezTo>
                <a:cubicBezTo>
                  <a:pt x="243" y="1173"/>
                  <a:pt x="240" y="1173"/>
                  <a:pt x="240" y="1171"/>
                </a:cubicBezTo>
                <a:cubicBezTo>
                  <a:pt x="239" y="1170"/>
                  <a:pt x="237" y="1170"/>
                  <a:pt x="236" y="1168"/>
                </a:cubicBezTo>
                <a:cubicBezTo>
                  <a:pt x="234" y="1171"/>
                  <a:pt x="234" y="1175"/>
                  <a:pt x="234" y="1179"/>
                </a:cubicBezTo>
                <a:cubicBezTo>
                  <a:pt x="230" y="1182"/>
                  <a:pt x="229" y="1177"/>
                  <a:pt x="227" y="1176"/>
                </a:cubicBezTo>
                <a:cubicBezTo>
                  <a:pt x="225" y="1175"/>
                  <a:pt x="221" y="1177"/>
                  <a:pt x="221" y="1175"/>
                </a:cubicBezTo>
                <a:cubicBezTo>
                  <a:pt x="219" y="1173"/>
                  <a:pt x="218" y="1176"/>
                  <a:pt x="218" y="1176"/>
                </a:cubicBezTo>
                <a:cubicBezTo>
                  <a:pt x="218" y="1176"/>
                  <a:pt x="213" y="1173"/>
                  <a:pt x="212" y="1175"/>
                </a:cubicBezTo>
                <a:cubicBezTo>
                  <a:pt x="211" y="1176"/>
                  <a:pt x="211" y="1175"/>
                  <a:pt x="205" y="1175"/>
                </a:cubicBezTo>
                <a:cubicBezTo>
                  <a:pt x="203" y="1174"/>
                  <a:pt x="199" y="1175"/>
                  <a:pt x="199" y="1173"/>
                </a:cubicBezTo>
                <a:cubicBezTo>
                  <a:pt x="198" y="1167"/>
                  <a:pt x="205" y="1170"/>
                  <a:pt x="210" y="1170"/>
                </a:cubicBezTo>
                <a:cubicBezTo>
                  <a:pt x="217" y="1169"/>
                  <a:pt x="226" y="1170"/>
                  <a:pt x="232" y="1168"/>
                </a:cubicBezTo>
                <a:cubicBezTo>
                  <a:pt x="234" y="1167"/>
                  <a:pt x="236" y="1165"/>
                  <a:pt x="238" y="1162"/>
                </a:cubicBezTo>
                <a:close/>
                <a:moveTo>
                  <a:pt x="1777" y="1170"/>
                </a:moveTo>
                <a:cubicBezTo>
                  <a:pt x="1772" y="1165"/>
                  <a:pt x="1772" y="1176"/>
                  <a:pt x="1777" y="1170"/>
                </a:cubicBezTo>
                <a:close/>
                <a:moveTo>
                  <a:pt x="174" y="1170"/>
                </a:moveTo>
                <a:cubicBezTo>
                  <a:pt x="168" y="1171"/>
                  <a:pt x="159" y="1168"/>
                  <a:pt x="156" y="1171"/>
                </a:cubicBezTo>
                <a:cubicBezTo>
                  <a:pt x="160" y="1173"/>
                  <a:pt x="173" y="1175"/>
                  <a:pt x="174" y="1170"/>
                </a:cubicBezTo>
                <a:close/>
                <a:moveTo>
                  <a:pt x="250" y="1181"/>
                </a:moveTo>
                <a:cubicBezTo>
                  <a:pt x="248" y="1181"/>
                  <a:pt x="247" y="1179"/>
                  <a:pt x="245" y="1179"/>
                </a:cubicBezTo>
                <a:cubicBezTo>
                  <a:pt x="243" y="1183"/>
                  <a:pt x="250" y="1184"/>
                  <a:pt x="250" y="1181"/>
                </a:cubicBezTo>
                <a:close/>
                <a:moveTo>
                  <a:pt x="74" y="1194"/>
                </a:moveTo>
                <a:cubicBezTo>
                  <a:pt x="78" y="1194"/>
                  <a:pt x="82" y="1194"/>
                  <a:pt x="85" y="1194"/>
                </a:cubicBezTo>
                <a:cubicBezTo>
                  <a:pt x="86" y="1198"/>
                  <a:pt x="74" y="1201"/>
                  <a:pt x="74" y="1194"/>
                </a:cubicBezTo>
                <a:close/>
                <a:moveTo>
                  <a:pt x="1754" y="1197"/>
                </a:moveTo>
                <a:cubicBezTo>
                  <a:pt x="1754" y="1194"/>
                  <a:pt x="1750" y="1195"/>
                  <a:pt x="1748" y="1195"/>
                </a:cubicBezTo>
                <a:cubicBezTo>
                  <a:pt x="1744" y="1201"/>
                  <a:pt x="1756" y="1202"/>
                  <a:pt x="1754" y="1197"/>
                </a:cubicBezTo>
                <a:close/>
                <a:moveTo>
                  <a:pt x="142" y="1200"/>
                </a:moveTo>
                <a:cubicBezTo>
                  <a:pt x="145" y="1199"/>
                  <a:pt x="147" y="1201"/>
                  <a:pt x="150" y="1201"/>
                </a:cubicBezTo>
                <a:cubicBezTo>
                  <a:pt x="153" y="1202"/>
                  <a:pt x="156" y="1201"/>
                  <a:pt x="156" y="1203"/>
                </a:cubicBezTo>
                <a:cubicBezTo>
                  <a:pt x="157" y="1210"/>
                  <a:pt x="146" y="1205"/>
                  <a:pt x="144" y="1203"/>
                </a:cubicBezTo>
                <a:cubicBezTo>
                  <a:pt x="143" y="1202"/>
                  <a:pt x="142" y="1202"/>
                  <a:pt x="142" y="1200"/>
                </a:cubicBezTo>
                <a:close/>
                <a:moveTo>
                  <a:pt x="218" y="1211"/>
                </a:moveTo>
                <a:cubicBezTo>
                  <a:pt x="212" y="1208"/>
                  <a:pt x="205" y="1210"/>
                  <a:pt x="199" y="1211"/>
                </a:cubicBezTo>
                <a:cubicBezTo>
                  <a:pt x="194" y="1212"/>
                  <a:pt x="194" y="1214"/>
                  <a:pt x="190" y="1214"/>
                </a:cubicBezTo>
                <a:cubicBezTo>
                  <a:pt x="183" y="1214"/>
                  <a:pt x="183" y="1207"/>
                  <a:pt x="177" y="1206"/>
                </a:cubicBezTo>
                <a:cubicBezTo>
                  <a:pt x="177" y="1205"/>
                  <a:pt x="177" y="1203"/>
                  <a:pt x="177" y="1201"/>
                </a:cubicBezTo>
                <a:cubicBezTo>
                  <a:pt x="181" y="1199"/>
                  <a:pt x="185" y="1202"/>
                  <a:pt x="191" y="1200"/>
                </a:cubicBezTo>
                <a:cubicBezTo>
                  <a:pt x="193" y="1202"/>
                  <a:pt x="197" y="1202"/>
                  <a:pt x="197" y="1206"/>
                </a:cubicBezTo>
                <a:cubicBezTo>
                  <a:pt x="204" y="1208"/>
                  <a:pt x="218" y="1202"/>
                  <a:pt x="218" y="1211"/>
                </a:cubicBezTo>
                <a:close/>
                <a:moveTo>
                  <a:pt x="160" y="1203"/>
                </a:moveTo>
                <a:cubicBezTo>
                  <a:pt x="161" y="1198"/>
                  <a:pt x="165" y="1204"/>
                  <a:pt x="166" y="1205"/>
                </a:cubicBezTo>
                <a:cubicBezTo>
                  <a:pt x="168" y="1206"/>
                  <a:pt x="173" y="1206"/>
                  <a:pt x="171" y="1209"/>
                </a:cubicBezTo>
                <a:cubicBezTo>
                  <a:pt x="166" y="1211"/>
                  <a:pt x="165" y="1208"/>
                  <a:pt x="161" y="1208"/>
                </a:cubicBezTo>
                <a:cubicBezTo>
                  <a:pt x="161" y="1206"/>
                  <a:pt x="161" y="1203"/>
                  <a:pt x="160" y="1203"/>
                </a:cubicBezTo>
                <a:close/>
                <a:moveTo>
                  <a:pt x="1616" y="1205"/>
                </a:moveTo>
                <a:cubicBezTo>
                  <a:pt x="1621" y="1206"/>
                  <a:pt x="1627" y="1205"/>
                  <a:pt x="1627" y="1211"/>
                </a:cubicBezTo>
                <a:cubicBezTo>
                  <a:pt x="1622" y="1213"/>
                  <a:pt x="1614" y="1213"/>
                  <a:pt x="1616" y="1205"/>
                </a:cubicBezTo>
                <a:close/>
                <a:moveTo>
                  <a:pt x="1506" y="1206"/>
                </a:moveTo>
                <a:cubicBezTo>
                  <a:pt x="1511" y="1205"/>
                  <a:pt x="1512" y="1209"/>
                  <a:pt x="1515" y="1209"/>
                </a:cubicBezTo>
                <a:cubicBezTo>
                  <a:pt x="1514" y="1212"/>
                  <a:pt x="1514" y="1215"/>
                  <a:pt x="1512" y="1217"/>
                </a:cubicBezTo>
                <a:cubicBezTo>
                  <a:pt x="1508" y="1217"/>
                  <a:pt x="1506" y="1215"/>
                  <a:pt x="1503" y="1214"/>
                </a:cubicBezTo>
                <a:cubicBezTo>
                  <a:pt x="1502" y="1210"/>
                  <a:pt x="1505" y="1209"/>
                  <a:pt x="1506" y="1206"/>
                </a:cubicBezTo>
                <a:close/>
                <a:moveTo>
                  <a:pt x="223" y="1208"/>
                </a:moveTo>
                <a:cubicBezTo>
                  <a:pt x="229" y="1208"/>
                  <a:pt x="238" y="1206"/>
                  <a:pt x="241" y="1209"/>
                </a:cubicBezTo>
                <a:cubicBezTo>
                  <a:pt x="240" y="1211"/>
                  <a:pt x="240" y="1213"/>
                  <a:pt x="240" y="1216"/>
                </a:cubicBezTo>
                <a:cubicBezTo>
                  <a:pt x="231" y="1216"/>
                  <a:pt x="224" y="1216"/>
                  <a:pt x="223" y="1208"/>
                </a:cubicBezTo>
                <a:close/>
                <a:moveTo>
                  <a:pt x="1940" y="1224"/>
                </a:moveTo>
                <a:cubicBezTo>
                  <a:pt x="1942" y="1224"/>
                  <a:pt x="1945" y="1224"/>
                  <a:pt x="1948" y="1224"/>
                </a:cubicBezTo>
                <a:cubicBezTo>
                  <a:pt x="1947" y="1228"/>
                  <a:pt x="1939" y="1231"/>
                  <a:pt x="1940" y="1224"/>
                </a:cubicBezTo>
                <a:close/>
                <a:moveTo>
                  <a:pt x="1794" y="1225"/>
                </a:moveTo>
                <a:cubicBezTo>
                  <a:pt x="1794" y="1227"/>
                  <a:pt x="1794" y="1228"/>
                  <a:pt x="1794" y="1230"/>
                </a:cubicBezTo>
                <a:cubicBezTo>
                  <a:pt x="1791" y="1230"/>
                  <a:pt x="1791" y="1228"/>
                  <a:pt x="1788" y="1228"/>
                </a:cubicBezTo>
                <a:cubicBezTo>
                  <a:pt x="1788" y="1226"/>
                  <a:pt x="1790" y="1225"/>
                  <a:pt x="1794" y="1225"/>
                </a:cubicBezTo>
                <a:close/>
                <a:moveTo>
                  <a:pt x="252" y="1230"/>
                </a:moveTo>
                <a:cubicBezTo>
                  <a:pt x="255" y="1230"/>
                  <a:pt x="256" y="1229"/>
                  <a:pt x="256" y="1227"/>
                </a:cubicBezTo>
                <a:cubicBezTo>
                  <a:pt x="254" y="1227"/>
                  <a:pt x="252" y="1228"/>
                  <a:pt x="252" y="1230"/>
                </a:cubicBezTo>
                <a:close/>
                <a:moveTo>
                  <a:pt x="1595" y="1233"/>
                </a:moveTo>
                <a:cubicBezTo>
                  <a:pt x="1600" y="1232"/>
                  <a:pt x="1599" y="1236"/>
                  <a:pt x="1602" y="1236"/>
                </a:cubicBezTo>
                <a:cubicBezTo>
                  <a:pt x="1602" y="1240"/>
                  <a:pt x="1598" y="1240"/>
                  <a:pt x="1595" y="1240"/>
                </a:cubicBezTo>
                <a:cubicBezTo>
                  <a:pt x="1595" y="1237"/>
                  <a:pt x="1595" y="1235"/>
                  <a:pt x="1595" y="1233"/>
                </a:cubicBezTo>
                <a:close/>
                <a:moveTo>
                  <a:pt x="1933" y="1236"/>
                </a:moveTo>
                <a:cubicBezTo>
                  <a:pt x="1931" y="1246"/>
                  <a:pt x="1940" y="1237"/>
                  <a:pt x="1933" y="1236"/>
                </a:cubicBezTo>
                <a:close/>
                <a:moveTo>
                  <a:pt x="1541" y="1240"/>
                </a:moveTo>
                <a:cubicBezTo>
                  <a:pt x="1541" y="1244"/>
                  <a:pt x="1537" y="1245"/>
                  <a:pt x="1533" y="1246"/>
                </a:cubicBezTo>
                <a:cubicBezTo>
                  <a:pt x="1532" y="1244"/>
                  <a:pt x="1530" y="1244"/>
                  <a:pt x="1530" y="1241"/>
                </a:cubicBezTo>
                <a:cubicBezTo>
                  <a:pt x="1534" y="1241"/>
                  <a:pt x="1536" y="1239"/>
                  <a:pt x="1541" y="1240"/>
                </a:cubicBezTo>
                <a:close/>
                <a:moveTo>
                  <a:pt x="1150" y="1252"/>
                </a:moveTo>
                <a:cubicBezTo>
                  <a:pt x="1148" y="1252"/>
                  <a:pt x="1146" y="1252"/>
                  <a:pt x="1143" y="1252"/>
                </a:cubicBezTo>
                <a:cubicBezTo>
                  <a:pt x="1142" y="1245"/>
                  <a:pt x="1152" y="1244"/>
                  <a:pt x="1150" y="1252"/>
                </a:cubicBezTo>
                <a:close/>
                <a:moveTo>
                  <a:pt x="1912" y="1246"/>
                </a:moveTo>
                <a:cubicBezTo>
                  <a:pt x="1917" y="1249"/>
                  <a:pt x="1903" y="1259"/>
                  <a:pt x="1904" y="1249"/>
                </a:cubicBezTo>
                <a:cubicBezTo>
                  <a:pt x="1908" y="1249"/>
                  <a:pt x="1911" y="1248"/>
                  <a:pt x="1912" y="1246"/>
                </a:cubicBezTo>
                <a:close/>
                <a:moveTo>
                  <a:pt x="287" y="1255"/>
                </a:moveTo>
                <a:cubicBezTo>
                  <a:pt x="288" y="1251"/>
                  <a:pt x="282" y="1246"/>
                  <a:pt x="281" y="1249"/>
                </a:cubicBezTo>
                <a:cubicBezTo>
                  <a:pt x="285" y="1250"/>
                  <a:pt x="282" y="1257"/>
                  <a:pt x="287" y="1255"/>
                </a:cubicBezTo>
                <a:close/>
                <a:moveTo>
                  <a:pt x="1417" y="1257"/>
                </a:moveTo>
                <a:cubicBezTo>
                  <a:pt x="1420" y="1260"/>
                  <a:pt x="1430" y="1260"/>
                  <a:pt x="1430" y="1254"/>
                </a:cubicBezTo>
                <a:cubicBezTo>
                  <a:pt x="1427" y="1251"/>
                  <a:pt x="1417" y="1251"/>
                  <a:pt x="1417" y="1257"/>
                </a:cubicBezTo>
                <a:close/>
                <a:moveTo>
                  <a:pt x="1472" y="1259"/>
                </a:moveTo>
                <a:cubicBezTo>
                  <a:pt x="1473" y="1254"/>
                  <a:pt x="1471" y="1252"/>
                  <a:pt x="1466" y="1252"/>
                </a:cubicBezTo>
                <a:cubicBezTo>
                  <a:pt x="1466" y="1256"/>
                  <a:pt x="1467" y="1260"/>
                  <a:pt x="1472" y="1259"/>
                </a:cubicBezTo>
                <a:close/>
                <a:moveTo>
                  <a:pt x="281" y="1255"/>
                </a:moveTo>
                <a:cubicBezTo>
                  <a:pt x="275" y="1250"/>
                  <a:pt x="278" y="1261"/>
                  <a:pt x="281" y="1255"/>
                </a:cubicBezTo>
                <a:close/>
                <a:moveTo>
                  <a:pt x="286" y="1257"/>
                </a:moveTo>
                <a:cubicBezTo>
                  <a:pt x="291" y="1258"/>
                  <a:pt x="284" y="1261"/>
                  <a:pt x="286" y="1265"/>
                </a:cubicBezTo>
                <a:cubicBezTo>
                  <a:pt x="283" y="1266"/>
                  <a:pt x="281" y="1260"/>
                  <a:pt x="282" y="1267"/>
                </a:cubicBezTo>
                <a:cubicBezTo>
                  <a:pt x="277" y="1264"/>
                  <a:pt x="284" y="1259"/>
                  <a:pt x="286" y="1257"/>
                </a:cubicBezTo>
                <a:close/>
                <a:moveTo>
                  <a:pt x="1358" y="1260"/>
                </a:moveTo>
                <a:cubicBezTo>
                  <a:pt x="1361" y="1261"/>
                  <a:pt x="1364" y="1260"/>
                  <a:pt x="1364" y="1257"/>
                </a:cubicBezTo>
                <a:cubicBezTo>
                  <a:pt x="1361" y="1257"/>
                  <a:pt x="1358" y="1257"/>
                  <a:pt x="1358" y="1260"/>
                </a:cubicBezTo>
                <a:close/>
                <a:moveTo>
                  <a:pt x="332" y="1276"/>
                </a:moveTo>
                <a:cubicBezTo>
                  <a:pt x="330" y="1276"/>
                  <a:pt x="330" y="1274"/>
                  <a:pt x="327" y="1274"/>
                </a:cubicBezTo>
                <a:cubicBezTo>
                  <a:pt x="325" y="1278"/>
                  <a:pt x="333" y="1279"/>
                  <a:pt x="332" y="1276"/>
                </a:cubicBezTo>
                <a:close/>
                <a:moveTo>
                  <a:pt x="335" y="1274"/>
                </a:moveTo>
                <a:cubicBezTo>
                  <a:pt x="336" y="1274"/>
                  <a:pt x="337" y="1274"/>
                  <a:pt x="338" y="1274"/>
                </a:cubicBezTo>
                <a:cubicBezTo>
                  <a:pt x="338" y="1277"/>
                  <a:pt x="338" y="1279"/>
                  <a:pt x="339" y="1281"/>
                </a:cubicBezTo>
                <a:cubicBezTo>
                  <a:pt x="337" y="1281"/>
                  <a:pt x="336" y="1281"/>
                  <a:pt x="335" y="1281"/>
                </a:cubicBezTo>
                <a:cubicBezTo>
                  <a:pt x="335" y="1279"/>
                  <a:pt x="335" y="1277"/>
                  <a:pt x="335" y="1274"/>
                </a:cubicBezTo>
                <a:close/>
                <a:moveTo>
                  <a:pt x="296" y="1276"/>
                </a:moveTo>
                <a:cubicBezTo>
                  <a:pt x="300" y="1276"/>
                  <a:pt x="297" y="1281"/>
                  <a:pt x="296" y="1282"/>
                </a:cubicBezTo>
                <a:cubicBezTo>
                  <a:pt x="295" y="1282"/>
                  <a:pt x="295" y="1281"/>
                  <a:pt x="293" y="1281"/>
                </a:cubicBezTo>
                <a:cubicBezTo>
                  <a:pt x="293" y="1280"/>
                  <a:pt x="293" y="1279"/>
                  <a:pt x="293" y="1278"/>
                </a:cubicBezTo>
                <a:cubicBezTo>
                  <a:pt x="295" y="1278"/>
                  <a:pt x="296" y="1277"/>
                  <a:pt x="296" y="1276"/>
                </a:cubicBezTo>
                <a:close/>
                <a:moveTo>
                  <a:pt x="1554" y="1282"/>
                </a:moveTo>
                <a:cubicBezTo>
                  <a:pt x="1556" y="1277"/>
                  <a:pt x="1552" y="1275"/>
                  <a:pt x="1547" y="1276"/>
                </a:cubicBezTo>
                <a:cubicBezTo>
                  <a:pt x="1546" y="1282"/>
                  <a:pt x="1552" y="1280"/>
                  <a:pt x="1554" y="1282"/>
                </a:cubicBezTo>
                <a:close/>
                <a:moveTo>
                  <a:pt x="1517" y="1282"/>
                </a:moveTo>
                <a:cubicBezTo>
                  <a:pt x="1519" y="1277"/>
                  <a:pt x="1511" y="1280"/>
                  <a:pt x="1508" y="1279"/>
                </a:cubicBezTo>
                <a:cubicBezTo>
                  <a:pt x="1506" y="1285"/>
                  <a:pt x="1514" y="1281"/>
                  <a:pt x="1517" y="1282"/>
                </a:cubicBezTo>
                <a:close/>
                <a:moveTo>
                  <a:pt x="245" y="1286"/>
                </a:moveTo>
                <a:cubicBezTo>
                  <a:pt x="243" y="1286"/>
                  <a:pt x="240" y="1279"/>
                  <a:pt x="239" y="1284"/>
                </a:cubicBezTo>
                <a:cubicBezTo>
                  <a:pt x="241" y="1284"/>
                  <a:pt x="245" y="1289"/>
                  <a:pt x="245" y="1286"/>
                </a:cubicBezTo>
                <a:close/>
                <a:moveTo>
                  <a:pt x="1590" y="1284"/>
                </a:moveTo>
                <a:cubicBezTo>
                  <a:pt x="1594" y="1284"/>
                  <a:pt x="1595" y="1285"/>
                  <a:pt x="1595" y="1289"/>
                </a:cubicBezTo>
                <a:cubicBezTo>
                  <a:pt x="1593" y="1289"/>
                  <a:pt x="1592" y="1289"/>
                  <a:pt x="1590" y="1289"/>
                </a:cubicBezTo>
                <a:cubicBezTo>
                  <a:pt x="1590" y="1287"/>
                  <a:pt x="1590" y="1286"/>
                  <a:pt x="1590" y="1284"/>
                </a:cubicBezTo>
                <a:close/>
                <a:moveTo>
                  <a:pt x="1790" y="1289"/>
                </a:moveTo>
                <a:cubicBezTo>
                  <a:pt x="1785" y="1284"/>
                  <a:pt x="1785" y="1295"/>
                  <a:pt x="1790" y="1289"/>
                </a:cubicBezTo>
                <a:close/>
                <a:moveTo>
                  <a:pt x="248" y="1290"/>
                </a:moveTo>
                <a:cubicBezTo>
                  <a:pt x="247" y="1289"/>
                  <a:pt x="242" y="1291"/>
                  <a:pt x="242" y="1292"/>
                </a:cubicBezTo>
                <a:cubicBezTo>
                  <a:pt x="244" y="1295"/>
                  <a:pt x="249" y="1291"/>
                  <a:pt x="248" y="1290"/>
                </a:cubicBezTo>
                <a:close/>
                <a:moveTo>
                  <a:pt x="1737" y="1295"/>
                </a:moveTo>
                <a:cubicBezTo>
                  <a:pt x="1740" y="1291"/>
                  <a:pt x="1730" y="1291"/>
                  <a:pt x="1731" y="1293"/>
                </a:cubicBezTo>
                <a:cubicBezTo>
                  <a:pt x="1733" y="1294"/>
                  <a:pt x="1734" y="1296"/>
                  <a:pt x="1737" y="1295"/>
                </a:cubicBezTo>
                <a:close/>
                <a:moveTo>
                  <a:pt x="1526" y="1298"/>
                </a:moveTo>
                <a:cubicBezTo>
                  <a:pt x="1527" y="1294"/>
                  <a:pt x="1523" y="1294"/>
                  <a:pt x="1520" y="1293"/>
                </a:cubicBezTo>
                <a:cubicBezTo>
                  <a:pt x="1518" y="1299"/>
                  <a:pt x="1522" y="1299"/>
                  <a:pt x="1526" y="1298"/>
                </a:cubicBezTo>
                <a:close/>
                <a:moveTo>
                  <a:pt x="1418" y="1301"/>
                </a:moveTo>
                <a:cubicBezTo>
                  <a:pt x="1424" y="1302"/>
                  <a:pt x="1430" y="1301"/>
                  <a:pt x="1432" y="1298"/>
                </a:cubicBezTo>
                <a:cubicBezTo>
                  <a:pt x="1428" y="1300"/>
                  <a:pt x="1418" y="1295"/>
                  <a:pt x="1418" y="1301"/>
                </a:cubicBezTo>
                <a:close/>
                <a:moveTo>
                  <a:pt x="272" y="1306"/>
                </a:moveTo>
                <a:cubicBezTo>
                  <a:pt x="276" y="1307"/>
                  <a:pt x="279" y="1300"/>
                  <a:pt x="275" y="1300"/>
                </a:cubicBezTo>
                <a:cubicBezTo>
                  <a:pt x="275" y="1303"/>
                  <a:pt x="271" y="1302"/>
                  <a:pt x="272" y="1306"/>
                </a:cubicBezTo>
                <a:close/>
                <a:moveTo>
                  <a:pt x="1807" y="1309"/>
                </a:moveTo>
                <a:cubicBezTo>
                  <a:pt x="1812" y="1308"/>
                  <a:pt x="1813" y="1311"/>
                  <a:pt x="1816" y="1313"/>
                </a:cubicBezTo>
                <a:cubicBezTo>
                  <a:pt x="1816" y="1317"/>
                  <a:pt x="1811" y="1316"/>
                  <a:pt x="1806" y="1316"/>
                </a:cubicBezTo>
                <a:cubicBezTo>
                  <a:pt x="1807" y="1314"/>
                  <a:pt x="1807" y="1311"/>
                  <a:pt x="1807" y="1309"/>
                </a:cubicBezTo>
                <a:close/>
                <a:moveTo>
                  <a:pt x="1462" y="1314"/>
                </a:moveTo>
                <a:cubicBezTo>
                  <a:pt x="1464" y="1314"/>
                  <a:pt x="1464" y="1316"/>
                  <a:pt x="1466" y="1316"/>
                </a:cubicBezTo>
                <a:cubicBezTo>
                  <a:pt x="1466" y="1317"/>
                  <a:pt x="1465" y="1317"/>
                  <a:pt x="1465" y="1319"/>
                </a:cubicBezTo>
                <a:cubicBezTo>
                  <a:pt x="1464" y="1319"/>
                  <a:pt x="1463" y="1319"/>
                  <a:pt x="1462" y="1319"/>
                </a:cubicBezTo>
                <a:cubicBezTo>
                  <a:pt x="1462" y="1317"/>
                  <a:pt x="1462" y="1316"/>
                  <a:pt x="1462" y="1314"/>
                </a:cubicBezTo>
                <a:close/>
                <a:moveTo>
                  <a:pt x="513" y="1320"/>
                </a:moveTo>
                <a:cubicBezTo>
                  <a:pt x="508" y="1320"/>
                  <a:pt x="505" y="1321"/>
                  <a:pt x="501" y="1322"/>
                </a:cubicBezTo>
                <a:cubicBezTo>
                  <a:pt x="500" y="1318"/>
                  <a:pt x="502" y="1318"/>
                  <a:pt x="505" y="1317"/>
                </a:cubicBezTo>
                <a:cubicBezTo>
                  <a:pt x="506" y="1317"/>
                  <a:pt x="514" y="1313"/>
                  <a:pt x="513" y="1320"/>
                </a:cubicBezTo>
                <a:close/>
                <a:moveTo>
                  <a:pt x="1568" y="1316"/>
                </a:moveTo>
                <a:cubicBezTo>
                  <a:pt x="1569" y="1316"/>
                  <a:pt x="1570" y="1316"/>
                  <a:pt x="1571" y="1316"/>
                </a:cubicBezTo>
                <a:cubicBezTo>
                  <a:pt x="1571" y="1318"/>
                  <a:pt x="1569" y="1318"/>
                  <a:pt x="1569" y="1320"/>
                </a:cubicBezTo>
                <a:cubicBezTo>
                  <a:pt x="1568" y="1320"/>
                  <a:pt x="1567" y="1320"/>
                  <a:pt x="1566" y="1320"/>
                </a:cubicBezTo>
                <a:cubicBezTo>
                  <a:pt x="1566" y="1318"/>
                  <a:pt x="1568" y="1318"/>
                  <a:pt x="1568" y="1316"/>
                </a:cubicBezTo>
                <a:close/>
                <a:moveTo>
                  <a:pt x="1641" y="1319"/>
                </a:moveTo>
                <a:cubicBezTo>
                  <a:pt x="1641" y="1315"/>
                  <a:pt x="1636" y="1318"/>
                  <a:pt x="1633" y="1317"/>
                </a:cubicBezTo>
                <a:cubicBezTo>
                  <a:pt x="1630" y="1324"/>
                  <a:pt x="1643" y="1324"/>
                  <a:pt x="1641" y="1319"/>
                </a:cubicBezTo>
                <a:close/>
                <a:moveTo>
                  <a:pt x="612" y="1320"/>
                </a:moveTo>
                <a:cubicBezTo>
                  <a:pt x="612" y="1327"/>
                  <a:pt x="622" y="1322"/>
                  <a:pt x="622" y="1319"/>
                </a:cubicBezTo>
                <a:cubicBezTo>
                  <a:pt x="618" y="1319"/>
                  <a:pt x="614" y="1318"/>
                  <a:pt x="612" y="1320"/>
                </a:cubicBezTo>
                <a:close/>
                <a:moveTo>
                  <a:pt x="903" y="1325"/>
                </a:moveTo>
                <a:cubicBezTo>
                  <a:pt x="901" y="1325"/>
                  <a:pt x="901" y="1323"/>
                  <a:pt x="899" y="1324"/>
                </a:cubicBezTo>
                <a:cubicBezTo>
                  <a:pt x="896" y="1328"/>
                  <a:pt x="904" y="1328"/>
                  <a:pt x="903" y="1325"/>
                </a:cubicBezTo>
                <a:close/>
                <a:moveTo>
                  <a:pt x="730" y="1325"/>
                </a:moveTo>
                <a:cubicBezTo>
                  <a:pt x="728" y="1325"/>
                  <a:pt x="725" y="1325"/>
                  <a:pt x="722" y="1325"/>
                </a:cubicBezTo>
                <a:cubicBezTo>
                  <a:pt x="721" y="1332"/>
                  <a:pt x="732" y="1332"/>
                  <a:pt x="730" y="1325"/>
                </a:cubicBezTo>
                <a:close/>
                <a:moveTo>
                  <a:pt x="1295" y="1330"/>
                </a:moveTo>
                <a:cubicBezTo>
                  <a:pt x="1297" y="1330"/>
                  <a:pt x="1298" y="1332"/>
                  <a:pt x="1301" y="1332"/>
                </a:cubicBezTo>
                <a:cubicBezTo>
                  <a:pt x="1302" y="1326"/>
                  <a:pt x="1295" y="1325"/>
                  <a:pt x="1295" y="1330"/>
                </a:cubicBezTo>
                <a:close/>
                <a:moveTo>
                  <a:pt x="467" y="1328"/>
                </a:moveTo>
                <a:cubicBezTo>
                  <a:pt x="474" y="1327"/>
                  <a:pt x="472" y="1337"/>
                  <a:pt x="481" y="1335"/>
                </a:cubicBezTo>
                <a:cubicBezTo>
                  <a:pt x="483" y="1334"/>
                  <a:pt x="485" y="1332"/>
                  <a:pt x="482" y="1332"/>
                </a:cubicBezTo>
                <a:cubicBezTo>
                  <a:pt x="483" y="1330"/>
                  <a:pt x="486" y="1330"/>
                  <a:pt x="485" y="1328"/>
                </a:cubicBezTo>
                <a:cubicBezTo>
                  <a:pt x="488" y="1331"/>
                  <a:pt x="493" y="1336"/>
                  <a:pt x="489" y="1336"/>
                </a:cubicBezTo>
                <a:cubicBezTo>
                  <a:pt x="485" y="1336"/>
                  <a:pt x="491" y="1338"/>
                  <a:pt x="489" y="1344"/>
                </a:cubicBezTo>
                <a:cubicBezTo>
                  <a:pt x="482" y="1345"/>
                  <a:pt x="478" y="1341"/>
                  <a:pt x="470" y="1343"/>
                </a:cubicBezTo>
                <a:cubicBezTo>
                  <a:pt x="467" y="1336"/>
                  <a:pt x="468" y="1336"/>
                  <a:pt x="467" y="1328"/>
                </a:cubicBezTo>
                <a:close/>
                <a:moveTo>
                  <a:pt x="492" y="1332"/>
                </a:moveTo>
                <a:cubicBezTo>
                  <a:pt x="493" y="1332"/>
                  <a:pt x="494" y="1332"/>
                  <a:pt x="495" y="1332"/>
                </a:cubicBezTo>
                <a:cubicBezTo>
                  <a:pt x="495" y="1333"/>
                  <a:pt x="495" y="1334"/>
                  <a:pt x="495" y="1335"/>
                </a:cubicBezTo>
                <a:cubicBezTo>
                  <a:pt x="494" y="1335"/>
                  <a:pt x="493" y="1335"/>
                  <a:pt x="492" y="1335"/>
                </a:cubicBezTo>
                <a:cubicBezTo>
                  <a:pt x="492" y="1334"/>
                  <a:pt x="492" y="1333"/>
                  <a:pt x="492" y="1332"/>
                </a:cubicBezTo>
                <a:close/>
                <a:moveTo>
                  <a:pt x="665" y="1332"/>
                </a:moveTo>
                <a:cubicBezTo>
                  <a:pt x="665" y="1334"/>
                  <a:pt x="665" y="1336"/>
                  <a:pt x="663" y="1336"/>
                </a:cubicBezTo>
                <a:cubicBezTo>
                  <a:pt x="665" y="1338"/>
                  <a:pt x="668" y="1339"/>
                  <a:pt x="670" y="1341"/>
                </a:cubicBezTo>
                <a:cubicBezTo>
                  <a:pt x="668" y="1344"/>
                  <a:pt x="665" y="1346"/>
                  <a:pt x="661" y="1346"/>
                </a:cubicBezTo>
                <a:cubicBezTo>
                  <a:pt x="661" y="1349"/>
                  <a:pt x="667" y="1347"/>
                  <a:pt x="665" y="1352"/>
                </a:cubicBezTo>
                <a:cubicBezTo>
                  <a:pt x="659" y="1353"/>
                  <a:pt x="655" y="1351"/>
                  <a:pt x="651" y="1349"/>
                </a:cubicBezTo>
                <a:cubicBezTo>
                  <a:pt x="653" y="1344"/>
                  <a:pt x="653" y="1336"/>
                  <a:pt x="662" y="1338"/>
                </a:cubicBezTo>
                <a:cubicBezTo>
                  <a:pt x="662" y="1333"/>
                  <a:pt x="650" y="1340"/>
                  <a:pt x="652" y="1333"/>
                </a:cubicBezTo>
                <a:cubicBezTo>
                  <a:pt x="655" y="1331"/>
                  <a:pt x="660" y="1332"/>
                  <a:pt x="665" y="1332"/>
                </a:cubicBezTo>
                <a:close/>
                <a:moveTo>
                  <a:pt x="553" y="1336"/>
                </a:moveTo>
                <a:cubicBezTo>
                  <a:pt x="553" y="1339"/>
                  <a:pt x="553" y="1342"/>
                  <a:pt x="553" y="1344"/>
                </a:cubicBezTo>
                <a:cubicBezTo>
                  <a:pt x="548" y="1344"/>
                  <a:pt x="544" y="1344"/>
                  <a:pt x="545" y="1338"/>
                </a:cubicBezTo>
                <a:cubicBezTo>
                  <a:pt x="547" y="1337"/>
                  <a:pt x="549" y="1336"/>
                  <a:pt x="553" y="1336"/>
                </a:cubicBezTo>
                <a:close/>
                <a:moveTo>
                  <a:pt x="1514" y="1343"/>
                </a:moveTo>
                <a:cubicBezTo>
                  <a:pt x="1517" y="1338"/>
                  <a:pt x="1508" y="1338"/>
                  <a:pt x="1508" y="1341"/>
                </a:cubicBezTo>
                <a:cubicBezTo>
                  <a:pt x="1510" y="1342"/>
                  <a:pt x="1511" y="1343"/>
                  <a:pt x="1514" y="1343"/>
                </a:cubicBezTo>
                <a:close/>
                <a:moveTo>
                  <a:pt x="636" y="1343"/>
                </a:moveTo>
                <a:cubicBezTo>
                  <a:pt x="640" y="1341"/>
                  <a:pt x="640" y="1345"/>
                  <a:pt x="643" y="1346"/>
                </a:cubicBezTo>
                <a:cubicBezTo>
                  <a:pt x="643" y="1352"/>
                  <a:pt x="640" y="1355"/>
                  <a:pt x="639" y="1360"/>
                </a:cubicBezTo>
                <a:cubicBezTo>
                  <a:pt x="638" y="1359"/>
                  <a:pt x="637" y="1358"/>
                  <a:pt x="634" y="1358"/>
                </a:cubicBezTo>
                <a:cubicBezTo>
                  <a:pt x="636" y="1352"/>
                  <a:pt x="633" y="1350"/>
                  <a:pt x="636" y="1343"/>
                </a:cubicBezTo>
                <a:close/>
                <a:moveTo>
                  <a:pt x="466" y="1346"/>
                </a:moveTo>
                <a:cubicBezTo>
                  <a:pt x="465" y="1351"/>
                  <a:pt x="468" y="1352"/>
                  <a:pt x="468" y="1357"/>
                </a:cubicBezTo>
                <a:cubicBezTo>
                  <a:pt x="462" y="1356"/>
                  <a:pt x="460" y="1359"/>
                  <a:pt x="460" y="1363"/>
                </a:cubicBezTo>
                <a:cubicBezTo>
                  <a:pt x="459" y="1368"/>
                  <a:pt x="464" y="1367"/>
                  <a:pt x="465" y="1370"/>
                </a:cubicBezTo>
                <a:cubicBezTo>
                  <a:pt x="467" y="1374"/>
                  <a:pt x="463" y="1374"/>
                  <a:pt x="464" y="1378"/>
                </a:cubicBezTo>
                <a:cubicBezTo>
                  <a:pt x="459" y="1375"/>
                  <a:pt x="450" y="1376"/>
                  <a:pt x="449" y="1368"/>
                </a:cubicBezTo>
                <a:cubicBezTo>
                  <a:pt x="452" y="1368"/>
                  <a:pt x="453" y="1370"/>
                  <a:pt x="456" y="1370"/>
                </a:cubicBezTo>
                <a:cubicBezTo>
                  <a:pt x="456" y="1366"/>
                  <a:pt x="451" y="1368"/>
                  <a:pt x="451" y="1365"/>
                </a:cubicBezTo>
                <a:cubicBezTo>
                  <a:pt x="451" y="1362"/>
                  <a:pt x="451" y="1358"/>
                  <a:pt x="455" y="1358"/>
                </a:cubicBezTo>
                <a:cubicBezTo>
                  <a:pt x="456" y="1354"/>
                  <a:pt x="453" y="1354"/>
                  <a:pt x="453" y="1349"/>
                </a:cubicBezTo>
                <a:cubicBezTo>
                  <a:pt x="456" y="1350"/>
                  <a:pt x="456" y="1348"/>
                  <a:pt x="456" y="1346"/>
                </a:cubicBezTo>
                <a:cubicBezTo>
                  <a:pt x="460" y="1346"/>
                  <a:pt x="463" y="1346"/>
                  <a:pt x="466" y="1346"/>
                </a:cubicBezTo>
                <a:close/>
                <a:moveTo>
                  <a:pt x="486" y="1346"/>
                </a:moveTo>
                <a:cubicBezTo>
                  <a:pt x="486" y="1349"/>
                  <a:pt x="484" y="1349"/>
                  <a:pt x="485" y="1352"/>
                </a:cubicBezTo>
                <a:cubicBezTo>
                  <a:pt x="479" y="1353"/>
                  <a:pt x="478" y="1350"/>
                  <a:pt x="475" y="1349"/>
                </a:cubicBezTo>
                <a:cubicBezTo>
                  <a:pt x="475" y="1344"/>
                  <a:pt x="482" y="1346"/>
                  <a:pt x="486" y="1346"/>
                </a:cubicBezTo>
                <a:close/>
                <a:moveTo>
                  <a:pt x="528" y="1349"/>
                </a:moveTo>
                <a:cubicBezTo>
                  <a:pt x="526" y="1349"/>
                  <a:pt x="524" y="1349"/>
                  <a:pt x="522" y="1349"/>
                </a:cubicBezTo>
                <a:cubicBezTo>
                  <a:pt x="521" y="1355"/>
                  <a:pt x="530" y="1355"/>
                  <a:pt x="528" y="1349"/>
                </a:cubicBezTo>
                <a:close/>
                <a:moveTo>
                  <a:pt x="1492" y="1357"/>
                </a:moveTo>
                <a:cubicBezTo>
                  <a:pt x="1491" y="1360"/>
                  <a:pt x="1488" y="1361"/>
                  <a:pt x="1486" y="1362"/>
                </a:cubicBezTo>
                <a:cubicBezTo>
                  <a:pt x="1482" y="1362"/>
                  <a:pt x="1480" y="1357"/>
                  <a:pt x="1477" y="1360"/>
                </a:cubicBezTo>
                <a:cubicBezTo>
                  <a:pt x="1475" y="1352"/>
                  <a:pt x="1483" y="1356"/>
                  <a:pt x="1486" y="1357"/>
                </a:cubicBezTo>
                <a:cubicBezTo>
                  <a:pt x="1488" y="1352"/>
                  <a:pt x="1481" y="1356"/>
                  <a:pt x="1483" y="1351"/>
                </a:cubicBezTo>
                <a:cubicBezTo>
                  <a:pt x="1489" y="1345"/>
                  <a:pt x="1489" y="1355"/>
                  <a:pt x="1492" y="1357"/>
                </a:cubicBezTo>
                <a:close/>
                <a:moveTo>
                  <a:pt x="698" y="1351"/>
                </a:moveTo>
                <a:cubicBezTo>
                  <a:pt x="701" y="1349"/>
                  <a:pt x="700" y="1353"/>
                  <a:pt x="701" y="1354"/>
                </a:cubicBezTo>
                <a:cubicBezTo>
                  <a:pt x="703" y="1355"/>
                  <a:pt x="708" y="1357"/>
                  <a:pt x="708" y="1362"/>
                </a:cubicBezTo>
                <a:cubicBezTo>
                  <a:pt x="702" y="1365"/>
                  <a:pt x="701" y="1359"/>
                  <a:pt x="695" y="1358"/>
                </a:cubicBezTo>
                <a:cubicBezTo>
                  <a:pt x="695" y="1355"/>
                  <a:pt x="697" y="1354"/>
                  <a:pt x="698" y="1351"/>
                </a:cubicBezTo>
                <a:close/>
                <a:moveTo>
                  <a:pt x="1382" y="1354"/>
                </a:moveTo>
                <a:cubicBezTo>
                  <a:pt x="1392" y="1356"/>
                  <a:pt x="1389" y="1367"/>
                  <a:pt x="1386" y="1374"/>
                </a:cubicBezTo>
                <a:cubicBezTo>
                  <a:pt x="1380" y="1375"/>
                  <a:pt x="1380" y="1370"/>
                  <a:pt x="1375" y="1370"/>
                </a:cubicBezTo>
                <a:cubicBezTo>
                  <a:pt x="1377" y="1364"/>
                  <a:pt x="1377" y="1357"/>
                  <a:pt x="1382" y="1354"/>
                </a:cubicBezTo>
                <a:close/>
                <a:moveTo>
                  <a:pt x="1428" y="1373"/>
                </a:moveTo>
                <a:cubicBezTo>
                  <a:pt x="1423" y="1372"/>
                  <a:pt x="1421" y="1376"/>
                  <a:pt x="1416" y="1374"/>
                </a:cubicBezTo>
                <a:cubicBezTo>
                  <a:pt x="1411" y="1367"/>
                  <a:pt x="1413" y="1358"/>
                  <a:pt x="1424" y="1358"/>
                </a:cubicBezTo>
                <a:cubicBezTo>
                  <a:pt x="1425" y="1363"/>
                  <a:pt x="1430" y="1365"/>
                  <a:pt x="1428" y="1373"/>
                </a:cubicBezTo>
                <a:close/>
                <a:moveTo>
                  <a:pt x="1343" y="1362"/>
                </a:moveTo>
                <a:cubicBezTo>
                  <a:pt x="1341" y="1360"/>
                  <a:pt x="1338" y="1363"/>
                  <a:pt x="1338" y="1363"/>
                </a:cubicBezTo>
                <a:cubicBezTo>
                  <a:pt x="1336" y="1368"/>
                  <a:pt x="1346" y="1365"/>
                  <a:pt x="1343" y="1362"/>
                </a:cubicBezTo>
                <a:close/>
                <a:moveTo>
                  <a:pt x="566" y="1368"/>
                </a:moveTo>
                <a:cubicBezTo>
                  <a:pt x="566" y="1372"/>
                  <a:pt x="568" y="1373"/>
                  <a:pt x="573" y="1373"/>
                </a:cubicBezTo>
                <a:cubicBezTo>
                  <a:pt x="573" y="1366"/>
                  <a:pt x="570" y="1366"/>
                  <a:pt x="566" y="1368"/>
                </a:cubicBezTo>
                <a:close/>
                <a:moveTo>
                  <a:pt x="1033" y="1366"/>
                </a:moveTo>
                <a:cubicBezTo>
                  <a:pt x="1036" y="1366"/>
                  <a:pt x="1038" y="1366"/>
                  <a:pt x="1041" y="1366"/>
                </a:cubicBezTo>
                <a:cubicBezTo>
                  <a:pt x="1043" y="1372"/>
                  <a:pt x="1030" y="1374"/>
                  <a:pt x="1033" y="1366"/>
                </a:cubicBezTo>
                <a:close/>
                <a:moveTo>
                  <a:pt x="422" y="1374"/>
                </a:moveTo>
                <a:cubicBezTo>
                  <a:pt x="422" y="1372"/>
                  <a:pt x="424" y="1371"/>
                  <a:pt x="422" y="1370"/>
                </a:cubicBezTo>
                <a:cubicBezTo>
                  <a:pt x="421" y="1371"/>
                  <a:pt x="419" y="1373"/>
                  <a:pt x="422" y="1374"/>
                </a:cubicBezTo>
                <a:close/>
                <a:moveTo>
                  <a:pt x="429" y="1370"/>
                </a:moveTo>
                <a:cubicBezTo>
                  <a:pt x="432" y="1368"/>
                  <a:pt x="433" y="1372"/>
                  <a:pt x="434" y="1373"/>
                </a:cubicBezTo>
                <a:cubicBezTo>
                  <a:pt x="436" y="1373"/>
                  <a:pt x="439" y="1372"/>
                  <a:pt x="440" y="1373"/>
                </a:cubicBezTo>
                <a:cubicBezTo>
                  <a:pt x="441" y="1373"/>
                  <a:pt x="440" y="1375"/>
                  <a:pt x="440" y="1376"/>
                </a:cubicBezTo>
                <a:cubicBezTo>
                  <a:pt x="441" y="1378"/>
                  <a:pt x="444" y="1377"/>
                  <a:pt x="444" y="1381"/>
                </a:cubicBezTo>
                <a:cubicBezTo>
                  <a:pt x="440" y="1376"/>
                  <a:pt x="428" y="1380"/>
                  <a:pt x="429" y="1370"/>
                </a:cubicBezTo>
                <a:close/>
                <a:moveTo>
                  <a:pt x="1473" y="1376"/>
                </a:moveTo>
                <a:cubicBezTo>
                  <a:pt x="1469" y="1376"/>
                  <a:pt x="1466" y="1376"/>
                  <a:pt x="1464" y="1374"/>
                </a:cubicBezTo>
                <a:cubicBezTo>
                  <a:pt x="1466" y="1372"/>
                  <a:pt x="1474" y="1369"/>
                  <a:pt x="1473" y="1376"/>
                </a:cubicBezTo>
                <a:close/>
                <a:moveTo>
                  <a:pt x="1145" y="1373"/>
                </a:moveTo>
                <a:cubicBezTo>
                  <a:pt x="1147" y="1373"/>
                  <a:pt x="1148" y="1373"/>
                  <a:pt x="1150" y="1373"/>
                </a:cubicBezTo>
                <a:cubicBezTo>
                  <a:pt x="1151" y="1376"/>
                  <a:pt x="1153" y="1379"/>
                  <a:pt x="1153" y="1384"/>
                </a:cubicBezTo>
                <a:cubicBezTo>
                  <a:pt x="1150" y="1386"/>
                  <a:pt x="1148" y="1388"/>
                  <a:pt x="1142" y="1387"/>
                </a:cubicBezTo>
                <a:cubicBezTo>
                  <a:pt x="1140" y="1380"/>
                  <a:pt x="1144" y="1377"/>
                  <a:pt x="1145" y="1373"/>
                </a:cubicBezTo>
                <a:close/>
                <a:moveTo>
                  <a:pt x="519" y="1395"/>
                </a:moveTo>
                <a:cubicBezTo>
                  <a:pt x="517" y="1397"/>
                  <a:pt x="518" y="1401"/>
                  <a:pt x="514" y="1401"/>
                </a:cubicBezTo>
                <a:cubicBezTo>
                  <a:pt x="511" y="1403"/>
                  <a:pt x="512" y="1398"/>
                  <a:pt x="511" y="1398"/>
                </a:cubicBezTo>
                <a:cubicBezTo>
                  <a:pt x="507" y="1397"/>
                  <a:pt x="503" y="1398"/>
                  <a:pt x="500" y="1395"/>
                </a:cubicBezTo>
                <a:cubicBezTo>
                  <a:pt x="499" y="1394"/>
                  <a:pt x="498" y="1393"/>
                  <a:pt x="497" y="1392"/>
                </a:cubicBezTo>
                <a:cubicBezTo>
                  <a:pt x="496" y="1391"/>
                  <a:pt x="497" y="1388"/>
                  <a:pt x="497" y="1387"/>
                </a:cubicBezTo>
                <a:cubicBezTo>
                  <a:pt x="496" y="1386"/>
                  <a:pt x="491" y="1384"/>
                  <a:pt x="492" y="1379"/>
                </a:cubicBezTo>
                <a:cubicBezTo>
                  <a:pt x="494" y="1379"/>
                  <a:pt x="493" y="1376"/>
                  <a:pt x="493" y="1374"/>
                </a:cubicBezTo>
                <a:cubicBezTo>
                  <a:pt x="495" y="1375"/>
                  <a:pt x="498" y="1375"/>
                  <a:pt x="500" y="1376"/>
                </a:cubicBezTo>
                <a:cubicBezTo>
                  <a:pt x="500" y="1376"/>
                  <a:pt x="499" y="1377"/>
                  <a:pt x="500" y="1378"/>
                </a:cubicBezTo>
                <a:cubicBezTo>
                  <a:pt x="500" y="1378"/>
                  <a:pt x="505" y="1378"/>
                  <a:pt x="506" y="1379"/>
                </a:cubicBezTo>
                <a:cubicBezTo>
                  <a:pt x="506" y="1380"/>
                  <a:pt x="505" y="1382"/>
                  <a:pt x="506" y="1382"/>
                </a:cubicBezTo>
                <a:cubicBezTo>
                  <a:pt x="506" y="1383"/>
                  <a:pt x="509" y="1383"/>
                  <a:pt x="509" y="1384"/>
                </a:cubicBezTo>
                <a:cubicBezTo>
                  <a:pt x="510" y="1384"/>
                  <a:pt x="509" y="1387"/>
                  <a:pt x="509" y="1387"/>
                </a:cubicBezTo>
                <a:cubicBezTo>
                  <a:pt x="511" y="1388"/>
                  <a:pt x="514" y="1389"/>
                  <a:pt x="514" y="1393"/>
                </a:cubicBezTo>
                <a:cubicBezTo>
                  <a:pt x="514" y="1395"/>
                  <a:pt x="517" y="1395"/>
                  <a:pt x="519" y="1395"/>
                </a:cubicBezTo>
                <a:close/>
                <a:moveTo>
                  <a:pt x="1350" y="1379"/>
                </a:moveTo>
                <a:cubicBezTo>
                  <a:pt x="1359" y="1381"/>
                  <a:pt x="1344" y="1387"/>
                  <a:pt x="1350" y="1379"/>
                </a:cubicBezTo>
                <a:close/>
                <a:moveTo>
                  <a:pt x="445" y="1384"/>
                </a:moveTo>
                <a:cubicBezTo>
                  <a:pt x="447" y="1390"/>
                  <a:pt x="428" y="1387"/>
                  <a:pt x="430" y="1382"/>
                </a:cubicBezTo>
                <a:cubicBezTo>
                  <a:pt x="432" y="1384"/>
                  <a:pt x="432" y="1381"/>
                  <a:pt x="433" y="1381"/>
                </a:cubicBezTo>
                <a:cubicBezTo>
                  <a:pt x="434" y="1381"/>
                  <a:pt x="434" y="1382"/>
                  <a:pt x="434" y="1382"/>
                </a:cubicBezTo>
                <a:cubicBezTo>
                  <a:pt x="437" y="1382"/>
                  <a:pt x="443" y="1381"/>
                  <a:pt x="445" y="1384"/>
                </a:cubicBezTo>
                <a:close/>
                <a:moveTo>
                  <a:pt x="1182" y="1389"/>
                </a:moveTo>
                <a:cubicBezTo>
                  <a:pt x="1186" y="1389"/>
                  <a:pt x="1187" y="1392"/>
                  <a:pt x="1188" y="1387"/>
                </a:cubicBezTo>
                <a:cubicBezTo>
                  <a:pt x="1186" y="1385"/>
                  <a:pt x="1183" y="1385"/>
                  <a:pt x="1182" y="1389"/>
                </a:cubicBezTo>
                <a:close/>
                <a:moveTo>
                  <a:pt x="439" y="1389"/>
                </a:moveTo>
                <a:cubicBezTo>
                  <a:pt x="446" y="1388"/>
                  <a:pt x="446" y="1394"/>
                  <a:pt x="452" y="1395"/>
                </a:cubicBezTo>
                <a:cubicBezTo>
                  <a:pt x="455" y="1398"/>
                  <a:pt x="445" y="1400"/>
                  <a:pt x="449" y="1404"/>
                </a:cubicBezTo>
                <a:cubicBezTo>
                  <a:pt x="449" y="1405"/>
                  <a:pt x="452" y="1404"/>
                  <a:pt x="452" y="1404"/>
                </a:cubicBezTo>
                <a:cubicBezTo>
                  <a:pt x="452" y="1408"/>
                  <a:pt x="448" y="1409"/>
                  <a:pt x="451" y="1411"/>
                </a:cubicBezTo>
                <a:cubicBezTo>
                  <a:pt x="453" y="1415"/>
                  <a:pt x="441" y="1413"/>
                  <a:pt x="447" y="1416"/>
                </a:cubicBezTo>
                <a:cubicBezTo>
                  <a:pt x="442" y="1420"/>
                  <a:pt x="437" y="1413"/>
                  <a:pt x="438" y="1406"/>
                </a:cubicBezTo>
                <a:cubicBezTo>
                  <a:pt x="441" y="1405"/>
                  <a:pt x="442" y="1404"/>
                  <a:pt x="444" y="1403"/>
                </a:cubicBezTo>
                <a:cubicBezTo>
                  <a:pt x="443" y="1401"/>
                  <a:pt x="441" y="1401"/>
                  <a:pt x="441" y="1398"/>
                </a:cubicBezTo>
                <a:cubicBezTo>
                  <a:pt x="440" y="1398"/>
                  <a:pt x="438" y="1398"/>
                  <a:pt x="437" y="1398"/>
                </a:cubicBezTo>
                <a:cubicBezTo>
                  <a:pt x="436" y="1395"/>
                  <a:pt x="436" y="1393"/>
                  <a:pt x="436" y="1390"/>
                </a:cubicBezTo>
                <a:cubicBezTo>
                  <a:pt x="438" y="1390"/>
                  <a:pt x="439" y="1390"/>
                  <a:pt x="439" y="1389"/>
                </a:cubicBezTo>
                <a:close/>
                <a:moveTo>
                  <a:pt x="918" y="1393"/>
                </a:moveTo>
                <a:cubicBezTo>
                  <a:pt x="920" y="1401"/>
                  <a:pt x="915" y="1403"/>
                  <a:pt x="914" y="1408"/>
                </a:cubicBezTo>
                <a:cubicBezTo>
                  <a:pt x="911" y="1405"/>
                  <a:pt x="906" y="1406"/>
                  <a:pt x="901" y="1406"/>
                </a:cubicBezTo>
                <a:cubicBezTo>
                  <a:pt x="900" y="1405"/>
                  <a:pt x="900" y="1402"/>
                  <a:pt x="898" y="1401"/>
                </a:cubicBezTo>
                <a:cubicBezTo>
                  <a:pt x="896" y="1391"/>
                  <a:pt x="904" y="1386"/>
                  <a:pt x="912" y="1389"/>
                </a:cubicBezTo>
                <a:cubicBezTo>
                  <a:pt x="912" y="1389"/>
                  <a:pt x="912" y="1392"/>
                  <a:pt x="912" y="1392"/>
                </a:cubicBezTo>
                <a:cubicBezTo>
                  <a:pt x="913" y="1393"/>
                  <a:pt x="916" y="1393"/>
                  <a:pt x="918" y="1393"/>
                </a:cubicBezTo>
                <a:close/>
                <a:moveTo>
                  <a:pt x="1723" y="1390"/>
                </a:moveTo>
                <a:cubicBezTo>
                  <a:pt x="1728" y="1391"/>
                  <a:pt x="1733" y="1392"/>
                  <a:pt x="1734" y="1397"/>
                </a:cubicBezTo>
                <a:cubicBezTo>
                  <a:pt x="1730" y="1400"/>
                  <a:pt x="1724" y="1397"/>
                  <a:pt x="1721" y="1395"/>
                </a:cubicBezTo>
                <a:cubicBezTo>
                  <a:pt x="1722" y="1394"/>
                  <a:pt x="1723" y="1392"/>
                  <a:pt x="1723" y="1390"/>
                </a:cubicBezTo>
                <a:close/>
                <a:moveTo>
                  <a:pt x="621" y="1395"/>
                </a:moveTo>
                <a:cubicBezTo>
                  <a:pt x="622" y="1400"/>
                  <a:pt x="617" y="1399"/>
                  <a:pt x="619" y="1406"/>
                </a:cubicBezTo>
                <a:cubicBezTo>
                  <a:pt x="615" y="1406"/>
                  <a:pt x="614" y="1404"/>
                  <a:pt x="611" y="1403"/>
                </a:cubicBezTo>
                <a:cubicBezTo>
                  <a:pt x="609" y="1394"/>
                  <a:pt x="617" y="1390"/>
                  <a:pt x="621" y="1395"/>
                </a:cubicBezTo>
                <a:close/>
                <a:moveTo>
                  <a:pt x="1774" y="1393"/>
                </a:moveTo>
                <a:cubicBezTo>
                  <a:pt x="1774" y="1395"/>
                  <a:pt x="1773" y="1398"/>
                  <a:pt x="1773" y="1398"/>
                </a:cubicBezTo>
                <a:cubicBezTo>
                  <a:pt x="1772" y="1398"/>
                  <a:pt x="1770" y="1396"/>
                  <a:pt x="1768" y="1397"/>
                </a:cubicBezTo>
                <a:cubicBezTo>
                  <a:pt x="1765" y="1397"/>
                  <a:pt x="1761" y="1397"/>
                  <a:pt x="1755" y="1398"/>
                </a:cubicBezTo>
                <a:cubicBezTo>
                  <a:pt x="1755" y="1398"/>
                  <a:pt x="1750" y="1401"/>
                  <a:pt x="1749" y="1400"/>
                </a:cubicBezTo>
                <a:cubicBezTo>
                  <a:pt x="1749" y="1400"/>
                  <a:pt x="1749" y="1398"/>
                  <a:pt x="1749" y="1398"/>
                </a:cubicBezTo>
                <a:cubicBezTo>
                  <a:pt x="1747" y="1398"/>
                  <a:pt x="1746" y="1400"/>
                  <a:pt x="1746" y="1400"/>
                </a:cubicBezTo>
                <a:cubicBezTo>
                  <a:pt x="1743" y="1399"/>
                  <a:pt x="1741" y="1397"/>
                  <a:pt x="1738" y="1398"/>
                </a:cubicBezTo>
                <a:cubicBezTo>
                  <a:pt x="1738" y="1397"/>
                  <a:pt x="1738" y="1395"/>
                  <a:pt x="1739" y="1393"/>
                </a:cubicBezTo>
                <a:cubicBezTo>
                  <a:pt x="1753" y="1389"/>
                  <a:pt x="1759" y="1395"/>
                  <a:pt x="1774" y="1393"/>
                </a:cubicBezTo>
                <a:close/>
                <a:moveTo>
                  <a:pt x="1291" y="1395"/>
                </a:moveTo>
                <a:cubicBezTo>
                  <a:pt x="1290" y="1401"/>
                  <a:pt x="1303" y="1399"/>
                  <a:pt x="1300" y="1393"/>
                </a:cubicBezTo>
                <a:cubicBezTo>
                  <a:pt x="1296" y="1393"/>
                  <a:pt x="1293" y="1393"/>
                  <a:pt x="1291" y="1395"/>
                </a:cubicBezTo>
                <a:close/>
                <a:moveTo>
                  <a:pt x="1693" y="1398"/>
                </a:moveTo>
                <a:cubicBezTo>
                  <a:pt x="1688" y="1397"/>
                  <a:pt x="1687" y="1401"/>
                  <a:pt x="1681" y="1400"/>
                </a:cubicBezTo>
                <a:cubicBezTo>
                  <a:pt x="1681" y="1398"/>
                  <a:pt x="1681" y="1397"/>
                  <a:pt x="1681" y="1395"/>
                </a:cubicBezTo>
                <a:cubicBezTo>
                  <a:pt x="1684" y="1392"/>
                  <a:pt x="1694" y="1392"/>
                  <a:pt x="1693" y="1398"/>
                </a:cubicBezTo>
                <a:close/>
                <a:moveTo>
                  <a:pt x="1797" y="1397"/>
                </a:moveTo>
                <a:cubicBezTo>
                  <a:pt x="1800" y="1391"/>
                  <a:pt x="1787" y="1393"/>
                  <a:pt x="1787" y="1395"/>
                </a:cubicBezTo>
                <a:cubicBezTo>
                  <a:pt x="1789" y="1397"/>
                  <a:pt x="1793" y="1397"/>
                  <a:pt x="1797" y="1397"/>
                </a:cubicBezTo>
                <a:close/>
                <a:moveTo>
                  <a:pt x="651" y="1395"/>
                </a:moveTo>
                <a:cubicBezTo>
                  <a:pt x="653" y="1395"/>
                  <a:pt x="656" y="1395"/>
                  <a:pt x="659" y="1395"/>
                </a:cubicBezTo>
                <a:cubicBezTo>
                  <a:pt x="659" y="1401"/>
                  <a:pt x="664" y="1403"/>
                  <a:pt x="664" y="1409"/>
                </a:cubicBezTo>
                <a:cubicBezTo>
                  <a:pt x="661" y="1409"/>
                  <a:pt x="657" y="1409"/>
                  <a:pt x="654" y="1409"/>
                </a:cubicBezTo>
                <a:cubicBezTo>
                  <a:pt x="654" y="1407"/>
                  <a:pt x="655" y="1405"/>
                  <a:pt x="654" y="1403"/>
                </a:cubicBezTo>
                <a:cubicBezTo>
                  <a:pt x="653" y="1400"/>
                  <a:pt x="649" y="1401"/>
                  <a:pt x="651" y="1395"/>
                </a:cubicBezTo>
                <a:close/>
                <a:moveTo>
                  <a:pt x="1027" y="1401"/>
                </a:moveTo>
                <a:cubicBezTo>
                  <a:pt x="1023" y="1405"/>
                  <a:pt x="1019" y="1401"/>
                  <a:pt x="1014" y="1401"/>
                </a:cubicBezTo>
                <a:cubicBezTo>
                  <a:pt x="1014" y="1393"/>
                  <a:pt x="1026" y="1394"/>
                  <a:pt x="1027" y="1401"/>
                </a:cubicBezTo>
                <a:close/>
                <a:moveTo>
                  <a:pt x="1330" y="1395"/>
                </a:moveTo>
                <a:cubicBezTo>
                  <a:pt x="1333" y="1395"/>
                  <a:pt x="1336" y="1395"/>
                  <a:pt x="1339" y="1395"/>
                </a:cubicBezTo>
                <a:cubicBezTo>
                  <a:pt x="1340" y="1401"/>
                  <a:pt x="1337" y="1405"/>
                  <a:pt x="1331" y="1404"/>
                </a:cubicBezTo>
                <a:cubicBezTo>
                  <a:pt x="1329" y="1400"/>
                  <a:pt x="1332" y="1400"/>
                  <a:pt x="1330" y="1395"/>
                </a:cubicBezTo>
                <a:close/>
                <a:moveTo>
                  <a:pt x="1852" y="1398"/>
                </a:moveTo>
                <a:cubicBezTo>
                  <a:pt x="1854" y="1399"/>
                  <a:pt x="1855" y="1400"/>
                  <a:pt x="1858" y="1400"/>
                </a:cubicBezTo>
                <a:cubicBezTo>
                  <a:pt x="1859" y="1394"/>
                  <a:pt x="1852" y="1394"/>
                  <a:pt x="1852" y="1398"/>
                </a:cubicBezTo>
                <a:close/>
                <a:moveTo>
                  <a:pt x="962" y="1406"/>
                </a:moveTo>
                <a:cubicBezTo>
                  <a:pt x="955" y="1406"/>
                  <a:pt x="949" y="1406"/>
                  <a:pt x="945" y="1404"/>
                </a:cubicBezTo>
                <a:cubicBezTo>
                  <a:pt x="945" y="1403"/>
                  <a:pt x="945" y="1401"/>
                  <a:pt x="945" y="1400"/>
                </a:cubicBezTo>
                <a:cubicBezTo>
                  <a:pt x="949" y="1397"/>
                  <a:pt x="954" y="1398"/>
                  <a:pt x="959" y="1401"/>
                </a:cubicBezTo>
                <a:cubicBezTo>
                  <a:pt x="960" y="1402"/>
                  <a:pt x="962" y="1403"/>
                  <a:pt x="962" y="1406"/>
                </a:cubicBezTo>
                <a:close/>
                <a:moveTo>
                  <a:pt x="1395" y="1401"/>
                </a:moveTo>
                <a:cubicBezTo>
                  <a:pt x="1398" y="1403"/>
                  <a:pt x="1400" y="1401"/>
                  <a:pt x="1404" y="1403"/>
                </a:cubicBezTo>
                <a:cubicBezTo>
                  <a:pt x="1405" y="1398"/>
                  <a:pt x="1395" y="1396"/>
                  <a:pt x="1395" y="1401"/>
                </a:cubicBezTo>
                <a:close/>
                <a:moveTo>
                  <a:pt x="603" y="1412"/>
                </a:moveTo>
                <a:cubicBezTo>
                  <a:pt x="604" y="1414"/>
                  <a:pt x="606" y="1413"/>
                  <a:pt x="606" y="1416"/>
                </a:cubicBezTo>
                <a:cubicBezTo>
                  <a:pt x="608" y="1415"/>
                  <a:pt x="608" y="1412"/>
                  <a:pt x="611" y="1412"/>
                </a:cubicBezTo>
                <a:cubicBezTo>
                  <a:pt x="614" y="1415"/>
                  <a:pt x="611" y="1419"/>
                  <a:pt x="606" y="1419"/>
                </a:cubicBezTo>
                <a:cubicBezTo>
                  <a:pt x="607" y="1423"/>
                  <a:pt x="613" y="1426"/>
                  <a:pt x="605" y="1427"/>
                </a:cubicBezTo>
                <a:cubicBezTo>
                  <a:pt x="605" y="1423"/>
                  <a:pt x="608" y="1421"/>
                  <a:pt x="602" y="1422"/>
                </a:cubicBezTo>
                <a:cubicBezTo>
                  <a:pt x="602" y="1420"/>
                  <a:pt x="604" y="1421"/>
                  <a:pt x="605" y="1420"/>
                </a:cubicBezTo>
                <a:cubicBezTo>
                  <a:pt x="605" y="1419"/>
                  <a:pt x="603" y="1419"/>
                  <a:pt x="603" y="1417"/>
                </a:cubicBezTo>
                <a:cubicBezTo>
                  <a:pt x="600" y="1420"/>
                  <a:pt x="601" y="1421"/>
                  <a:pt x="602" y="1425"/>
                </a:cubicBezTo>
                <a:cubicBezTo>
                  <a:pt x="602" y="1429"/>
                  <a:pt x="608" y="1426"/>
                  <a:pt x="607" y="1431"/>
                </a:cubicBezTo>
                <a:cubicBezTo>
                  <a:pt x="600" y="1430"/>
                  <a:pt x="601" y="1433"/>
                  <a:pt x="602" y="1438"/>
                </a:cubicBezTo>
                <a:cubicBezTo>
                  <a:pt x="599" y="1438"/>
                  <a:pt x="598" y="1437"/>
                  <a:pt x="596" y="1436"/>
                </a:cubicBezTo>
                <a:cubicBezTo>
                  <a:pt x="595" y="1433"/>
                  <a:pt x="599" y="1434"/>
                  <a:pt x="599" y="1431"/>
                </a:cubicBezTo>
                <a:cubicBezTo>
                  <a:pt x="599" y="1428"/>
                  <a:pt x="595" y="1432"/>
                  <a:pt x="594" y="1431"/>
                </a:cubicBezTo>
                <a:cubicBezTo>
                  <a:pt x="593" y="1430"/>
                  <a:pt x="593" y="1432"/>
                  <a:pt x="590" y="1431"/>
                </a:cubicBezTo>
                <a:cubicBezTo>
                  <a:pt x="588" y="1431"/>
                  <a:pt x="587" y="1429"/>
                  <a:pt x="585" y="1430"/>
                </a:cubicBezTo>
                <a:cubicBezTo>
                  <a:pt x="585" y="1425"/>
                  <a:pt x="591" y="1427"/>
                  <a:pt x="596" y="1427"/>
                </a:cubicBezTo>
                <a:cubicBezTo>
                  <a:pt x="595" y="1425"/>
                  <a:pt x="592" y="1425"/>
                  <a:pt x="590" y="1425"/>
                </a:cubicBezTo>
                <a:cubicBezTo>
                  <a:pt x="589" y="1422"/>
                  <a:pt x="586" y="1421"/>
                  <a:pt x="586" y="1417"/>
                </a:cubicBezTo>
                <a:cubicBezTo>
                  <a:pt x="583" y="1417"/>
                  <a:pt x="581" y="1417"/>
                  <a:pt x="582" y="1420"/>
                </a:cubicBezTo>
                <a:cubicBezTo>
                  <a:pt x="578" y="1419"/>
                  <a:pt x="583" y="1413"/>
                  <a:pt x="583" y="1411"/>
                </a:cubicBezTo>
                <a:cubicBezTo>
                  <a:pt x="582" y="1408"/>
                  <a:pt x="579" y="1407"/>
                  <a:pt x="580" y="1403"/>
                </a:cubicBezTo>
                <a:cubicBezTo>
                  <a:pt x="582" y="1400"/>
                  <a:pt x="586" y="1399"/>
                  <a:pt x="592" y="1400"/>
                </a:cubicBezTo>
                <a:cubicBezTo>
                  <a:pt x="593" y="1405"/>
                  <a:pt x="603" y="1403"/>
                  <a:pt x="603" y="1409"/>
                </a:cubicBezTo>
                <a:cubicBezTo>
                  <a:pt x="605" y="1409"/>
                  <a:pt x="607" y="1410"/>
                  <a:pt x="608" y="1408"/>
                </a:cubicBezTo>
                <a:cubicBezTo>
                  <a:pt x="612" y="1412"/>
                  <a:pt x="605" y="1411"/>
                  <a:pt x="603" y="1412"/>
                </a:cubicBezTo>
                <a:close/>
                <a:moveTo>
                  <a:pt x="842" y="1401"/>
                </a:moveTo>
                <a:cubicBezTo>
                  <a:pt x="842" y="1404"/>
                  <a:pt x="840" y="1405"/>
                  <a:pt x="841" y="1408"/>
                </a:cubicBezTo>
                <a:cubicBezTo>
                  <a:pt x="838" y="1408"/>
                  <a:pt x="835" y="1408"/>
                  <a:pt x="833" y="1408"/>
                </a:cubicBezTo>
                <a:cubicBezTo>
                  <a:pt x="833" y="1406"/>
                  <a:pt x="833" y="1403"/>
                  <a:pt x="833" y="1401"/>
                </a:cubicBezTo>
                <a:cubicBezTo>
                  <a:pt x="835" y="1399"/>
                  <a:pt x="840" y="1399"/>
                  <a:pt x="842" y="1401"/>
                </a:cubicBezTo>
                <a:close/>
                <a:moveTo>
                  <a:pt x="1504" y="1403"/>
                </a:moveTo>
                <a:cubicBezTo>
                  <a:pt x="1506" y="1405"/>
                  <a:pt x="1511" y="1405"/>
                  <a:pt x="1511" y="1401"/>
                </a:cubicBezTo>
                <a:cubicBezTo>
                  <a:pt x="1510" y="1399"/>
                  <a:pt x="1504" y="1399"/>
                  <a:pt x="1504" y="1403"/>
                </a:cubicBezTo>
                <a:close/>
                <a:moveTo>
                  <a:pt x="1616" y="1400"/>
                </a:moveTo>
                <a:cubicBezTo>
                  <a:pt x="1622" y="1399"/>
                  <a:pt x="1625" y="1402"/>
                  <a:pt x="1623" y="1409"/>
                </a:cubicBezTo>
                <a:cubicBezTo>
                  <a:pt x="1619" y="1409"/>
                  <a:pt x="1615" y="1409"/>
                  <a:pt x="1611" y="1409"/>
                </a:cubicBezTo>
                <a:cubicBezTo>
                  <a:pt x="1610" y="1404"/>
                  <a:pt x="1616" y="1406"/>
                  <a:pt x="1616" y="1400"/>
                </a:cubicBezTo>
                <a:close/>
                <a:moveTo>
                  <a:pt x="1123" y="1403"/>
                </a:moveTo>
                <a:cubicBezTo>
                  <a:pt x="1129" y="1404"/>
                  <a:pt x="1124" y="1410"/>
                  <a:pt x="1119" y="1409"/>
                </a:cubicBezTo>
                <a:cubicBezTo>
                  <a:pt x="1119" y="1408"/>
                  <a:pt x="1119" y="1406"/>
                  <a:pt x="1119" y="1404"/>
                </a:cubicBezTo>
                <a:cubicBezTo>
                  <a:pt x="1121" y="1405"/>
                  <a:pt x="1123" y="1405"/>
                  <a:pt x="1123" y="1403"/>
                </a:cubicBezTo>
                <a:close/>
                <a:moveTo>
                  <a:pt x="407" y="1404"/>
                </a:moveTo>
                <a:cubicBezTo>
                  <a:pt x="414" y="1406"/>
                  <a:pt x="406" y="1414"/>
                  <a:pt x="407" y="1404"/>
                </a:cubicBezTo>
                <a:close/>
                <a:moveTo>
                  <a:pt x="704" y="1406"/>
                </a:moveTo>
                <a:cubicBezTo>
                  <a:pt x="702" y="1405"/>
                  <a:pt x="700" y="1404"/>
                  <a:pt x="696" y="1404"/>
                </a:cubicBezTo>
                <a:cubicBezTo>
                  <a:pt x="695" y="1410"/>
                  <a:pt x="704" y="1411"/>
                  <a:pt x="704" y="1406"/>
                </a:cubicBezTo>
                <a:close/>
                <a:moveTo>
                  <a:pt x="876" y="1408"/>
                </a:moveTo>
                <a:cubicBezTo>
                  <a:pt x="878" y="1409"/>
                  <a:pt x="884" y="1409"/>
                  <a:pt x="884" y="1404"/>
                </a:cubicBezTo>
                <a:cubicBezTo>
                  <a:pt x="880" y="1404"/>
                  <a:pt x="876" y="1404"/>
                  <a:pt x="876" y="1408"/>
                </a:cubicBezTo>
                <a:close/>
                <a:moveTo>
                  <a:pt x="1561" y="1409"/>
                </a:moveTo>
                <a:cubicBezTo>
                  <a:pt x="1561" y="1414"/>
                  <a:pt x="1552" y="1413"/>
                  <a:pt x="1550" y="1411"/>
                </a:cubicBezTo>
                <a:cubicBezTo>
                  <a:pt x="1549" y="1406"/>
                  <a:pt x="1553" y="1408"/>
                  <a:pt x="1553" y="1404"/>
                </a:cubicBezTo>
                <a:cubicBezTo>
                  <a:pt x="1559" y="1403"/>
                  <a:pt x="1558" y="1408"/>
                  <a:pt x="1561" y="1409"/>
                </a:cubicBezTo>
                <a:close/>
                <a:moveTo>
                  <a:pt x="1589" y="1463"/>
                </a:moveTo>
                <a:cubicBezTo>
                  <a:pt x="1589" y="1465"/>
                  <a:pt x="1597" y="1463"/>
                  <a:pt x="1595" y="1471"/>
                </a:cubicBezTo>
                <a:cubicBezTo>
                  <a:pt x="1589" y="1472"/>
                  <a:pt x="1578" y="1474"/>
                  <a:pt x="1581" y="1465"/>
                </a:cubicBezTo>
                <a:cubicBezTo>
                  <a:pt x="1582" y="1464"/>
                  <a:pt x="1586" y="1465"/>
                  <a:pt x="1586" y="1465"/>
                </a:cubicBezTo>
                <a:cubicBezTo>
                  <a:pt x="1585" y="1461"/>
                  <a:pt x="1575" y="1463"/>
                  <a:pt x="1574" y="1465"/>
                </a:cubicBezTo>
                <a:cubicBezTo>
                  <a:pt x="1573" y="1466"/>
                  <a:pt x="1577" y="1467"/>
                  <a:pt x="1577" y="1468"/>
                </a:cubicBezTo>
                <a:cubicBezTo>
                  <a:pt x="1577" y="1470"/>
                  <a:pt x="1572" y="1471"/>
                  <a:pt x="1572" y="1474"/>
                </a:cubicBezTo>
                <a:cubicBezTo>
                  <a:pt x="1569" y="1474"/>
                  <a:pt x="1567" y="1474"/>
                  <a:pt x="1564" y="1474"/>
                </a:cubicBezTo>
                <a:cubicBezTo>
                  <a:pt x="1563" y="1472"/>
                  <a:pt x="1560" y="1457"/>
                  <a:pt x="1568" y="1460"/>
                </a:cubicBezTo>
                <a:cubicBezTo>
                  <a:pt x="1567" y="1457"/>
                  <a:pt x="1562" y="1459"/>
                  <a:pt x="1562" y="1457"/>
                </a:cubicBezTo>
                <a:cubicBezTo>
                  <a:pt x="1564" y="1451"/>
                  <a:pt x="1563" y="1442"/>
                  <a:pt x="1571" y="1443"/>
                </a:cubicBezTo>
                <a:cubicBezTo>
                  <a:pt x="1570" y="1439"/>
                  <a:pt x="1560" y="1443"/>
                  <a:pt x="1562" y="1436"/>
                </a:cubicBezTo>
                <a:cubicBezTo>
                  <a:pt x="1569" y="1437"/>
                  <a:pt x="1572" y="1429"/>
                  <a:pt x="1567" y="1427"/>
                </a:cubicBezTo>
                <a:cubicBezTo>
                  <a:pt x="1570" y="1424"/>
                  <a:pt x="1569" y="1425"/>
                  <a:pt x="1569" y="1419"/>
                </a:cubicBezTo>
                <a:cubicBezTo>
                  <a:pt x="1577" y="1420"/>
                  <a:pt x="1584" y="1416"/>
                  <a:pt x="1581" y="1409"/>
                </a:cubicBezTo>
                <a:cubicBezTo>
                  <a:pt x="1583" y="1408"/>
                  <a:pt x="1584" y="1407"/>
                  <a:pt x="1584" y="1409"/>
                </a:cubicBezTo>
                <a:cubicBezTo>
                  <a:pt x="1588" y="1408"/>
                  <a:pt x="1588" y="1403"/>
                  <a:pt x="1594" y="1404"/>
                </a:cubicBezTo>
                <a:cubicBezTo>
                  <a:pt x="1594" y="1407"/>
                  <a:pt x="1594" y="1409"/>
                  <a:pt x="1594" y="1411"/>
                </a:cubicBezTo>
                <a:cubicBezTo>
                  <a:pt x="1590" y="1411"/>
                  <a:pt x="1586" y="1412"/>
                  <a:pt x="1584" y="1414"/>
                </a:cubicBezTo>
                <a:cubicBezTo>
                  <a:pt x="1587" y="1418"/>
                  <a:pt x="1589" y="1413"/>
                  <a:pt x="1594" y="1414"/>
                </a:cubicBezTo>
                <a:cubicBezTo>
                  <a:pt x="1594" y="1414"/>
                  <a:pt x="1591" y="1417"/>
                  <a:pt x="1592" y="1417"/>
                </a:cubicBezTo>
                <a:cubicBezTo>
                  <a:pt x="1594" y="1418"/>
                  <a:pt x="1603" y="1418"/>
                  <a:pt x="1609" y="1419"/>
                </a:cubicBezTo>
                <a:cubicBezTo>
                  <a:pt x="1609" y="1420"/>
                  <a:pt x="1609" y="1421"/>
                  <a:pt x="1609" y="1422"/>
                </a:cubicBezTo>
                <a:cubicBezTo>
                  <a:pt x="1611" y="1422"/>
                  <a:pt x="1610" y="1419"/>
                  <a:pt x="1611" y="1417"/>
                </a:cubicBezTo>
                <a:cubicBezTo>
                  <a:pt x="1616" y="1418"/>
                  <a:pt x="1617" y="1415"/>
                  <a:pt x="1621" y="1416"/>
                </a:cubicBezTo>
                <a:cubicBezTo>
                  <a:pt x="1623" y="1422"/>
                  <a:pt x="1616" y="1423"/>
                  <a:pt x="1614" y="1420"/>
                </a:cubicBezTo>
                <a:cubicBezTo>
                  <a:pt x="1612" y="1424"/>
                  <a:pt x="1618" y="1425"/>
                  <a:pt x="1612" y="1425"/>
                </a:cubicBezTo>
                <a:cubicBezTo>
                  <a:pt x="1612" y="1430"/>
                  <a:pt x="1619" y="1427"/>
                  <a:pt x="1621" y="1430"/>
                </a:cubicBezTo>
                <a:cubicBezTo>
                  <a:pt x="1621" y="1433"/>
                  <a:pt x="1617" y="1431"/>
                  <a:pt x="1616" y="1435"/>
                </a:cubicBezTo>
                <a:cubicBezTo>
                  <a:pt x="1616" y="1436"/>
                  <a:pt x="1613" y="1437"/>
                  <a:pt x="1612" y="1438"/>
                </a:cubicBezTo>
                <a:cubicBezTo>
                  <a:pt x="1611" y="1443"/>
                  <a:pt x="1612" y="1445"/>
                  <a:pt x="1613" y="1449"/>
                </a:cubicBezTo>
                <a:cubicBezTo>
                  <a:pt x="1611" y="1448"/>
                  <a:pt x="1610" y="1447"/>
                  <a:pt x="1610" y="1449"/>
                </a:cubicBezTo>
                <a:cubicBezTo>
                  <a:pt x="1607" y="1448"/>
                  <a:pt x="1606" y="1446"/>
                  <a:pt x="1608" y="1444"/>
                </a:cubicBezTo>
                <a:cubicBezTo>
                  <a:pt x="1605" y="1443"/>
                  <a:pt x="1605" y="1446"/>
                  <a:pt x="1605" y="1449"/>
                </a:cubicBezTo>
                <a:cubicBezTo>
                  <a:pt x="1598" y="1448"/>
                  <a:pt x="1595" y="1452"/>
                  <a:pt x="1588" y="1450"/>
                </a:cubicBezTo>
                <a:cubicBezTo>
                  <a:pt x="1590" y="1446"/>
                  <a:pt x="1583" y="1441"/>
                  <a:pt x="1590" y="1441"/>
                </a:cubicBezTo>
                <a:cubicBezTo>
                  <a:pt x="1589" y="1439"/>
                  <a:pt x="1586" y="1440"/>
                  <a:pt x="1584" y="1439"/>
                </a:cubicBezTo>
                <a:cubicBezTo>
                  <a:pt x="1581" y="1438"/>
                  <a:pt x="1584" y="1432"/>
                  <a:pt x="1579" y="1433"/>
                </a:cubicBezTo>
                <a:cubicBezTo>
                  <a:pt x="1578" y="1429"/>
                  <a:pt x="1579" y="1423"/>
                  <a:pt x="1575" y="1424"/>
                </a:cubicBezTo>
                <a:cubicBezTo>
                  <a:pt x="1571" y="1425"/>
                  <a:pt x="1573" y="1433"/>
                  <a:pt x="1570" y="1435"/>
                </a:cubicBezTo>
                <a:cubicBezTo>
                  <a:pt x="1571" y="1437"/>
                  <a:pt x="1575" y="1438"/>
                  <a:pt x="1577" y="1439"/>
                </a:cubicBezTo>
                <a:cubicBezTo>
                  <a:pt x="1575" y="1442"/>
                  <a:pt x="1576" y="1443"/>
                  <a:pt x="1577" y="1447"/>
                </a:cubicBezTo>
                <a:cubicBezTo>
                  <a:pt x="1577" y="1448"/>
                  <a:pt x="1579" y="1449"/>
                  <a:pt x="1579" y="1449"/>
                </a:cubicBezTo>
                <a:cubicBezTo>
                  <a:pt x="1579" y="1450"/>
                  <a:pt x="1578" y="1451"/>
                  <a:pt x="1577" y="1450"/>
                </a:cubicBezTo>
                <a:cubicBezTo>
                  <a:pt x="1580" y="1456"/>
                  <a:pt x="1584" y="1457"/>
                  <a:pt x="1592" y="1457"/>
                </a:cubicBezTo>
                <a:cubicBezTo>
                  <a:pt x="1593" y="1460"/>
                  <a:pt x="1592" y="1463"/>
                  <a:pt x="1589" y="1463"/>
                </a:cubicBezTo>
                <a:close/>
                <a:moveTo>
                  <a:pt x="1064" y="1408"/>
                </a:moveTo>
                <a:cubicBezTo>
                  <a:pt x="1064" y="1413"/>
                  <a:pt x="1063" y="1417"/>
                  <a:pt x="1056" y="1416"/>
                </a:cubicBezTo>
                <a:cubicBezTo>
                  <a:pt x="1056" y="1413"/>
                  <a:pt x="1056" y="1411"/>
                  <a:pt x="1056" y="1409"/>
                </a:cubicBezTo>
                <a:cubicBezTo>
                  <a:pt x="1058" y="1408"/>
                  <a:pt x="1061" y="1407"/>
                  <a:pt x="1064" y="1408"/>
                </a:cubicBezTo>
                <a:close/>
                <a:moveTo>
                  <a:pt x="1514" y="1416"/>
                </a:moveTo>
                <a:cubicBezTo>
                  <a:pt x="1509" y="1416"/>
                  <a:pt x="1506" y="1415"/>
                  <a:pt x="1504" y="1412"/>
                </a:cubicBezTo>
                <a:cubicBezTo>
                  <a:pt x="1504" y="1406"/>
                  <a:pt x="1516" y="1411"/>
                  <a:pt x="1514" y="1416"/>
                </a:cubicBezTo>
                <a:close/>
                <a:moveTo>
                  <a:pt x="574" y="1411"/>
                </a:moveTo>
                <a:cubicBezTo>
                  <a:pt x="575" y="1412"/>
                  <a:pt x="576" y="1412"/>
                  <a:pt x="578" y="1412"/>
                </a:cubicBezTo>
                <a:cubicBezTo>
                  <a:pt x="578" y="1416"/>
                  <a:pt x="576" y="1416"/>
                  <a:pt x="574" y="1414"/>
                </a:cubicBezTo>
                <a:cubicBezTo>
                  <a:pt x="574" y="1413"/>
                  <a:pt x="574" y="1412"/>
                  <a:pt x="574" y="1411"/>
                </a:cubicBezTo>
                <a:close/>
                <a:moveTo>
                  <a:pt x="665" y="1412"/>
                </a:moveTo>
                <a:cubicBezTo>
                  <a:pt x="665" y="1411"/>
                  <a:pt x="661" y="1410"/>
                  <a:pt x="661" y="1412"/>
                </a:cubicBezTo>
                <a:cubicBezTo>
                  <a:pt x="660" y="1416"/>
                  <a:pt x="667" y="1416"/>
                  <a:pt x="665" y="1412"/>
                </a:cubicBezTo>
                <a:close/>
                <a:moveTo>
                  <a:pt x="997" y="1411"/>
                </a:moveTo>
                <a:cubicBezTo>
                  <a:pt x="998" y="1414"/>
                  <a:pt x="1001" y="1415"/>
                  <a:pt x="1001" y="1420"/>
                </a:cubicBezTo>
                <a:cubicBezTo>
                  <a:pt x="996" y="1419"/>
                  <a:pt x="995" y="1422"/>
                  <a:pt x="991" y="1422"/>
                </a:cubicBezTo>
                <a:cubicBezTo>
                  <a:pt x="992" y="1417"/>
                  <a:pt x="987" y="1418"/>
                  <a:pt x="988" y="1412"/>
                </a:cubicBezTo>
                <a:cubicBezTo>
                  <a:pt x="990" y="1411"/>
                  <a:pt x="994" y="1411"/>
                  <a:pt x="997" y="1411"/>
                </a:cubicBezTo>
                <a:close/>
                <a:moveTo>
                  <a:pt x="889" y="1412"/>
                </a:moveTo>
                <a:cubicBezTo>
                  <a:pt x="890" y="1417"/>
                  <a:pt x="886" y="1418"/>
                  <a:pt x="887" y="1424"/>
                </a:cubicBezTo>
                <a:cubicBezTo>
                  <a:pt x="885" y="1424"/>
                  <a:pt x="882" y="1424"/>
                  <a:pt x="880" y="1424"/>
                </a:cubicBezTo>
                <a:cubicBezTo>
                  <a:pt x="880" y="1420"/>
                  <a:pt x="880" y="1417"/>
                  <a:pt x="880" y="1414"/>
                </a:cubicBezTo>
                <a:cubicBezTo>
                  <a:pt x="884" y="1415"/>
                  <a:pt x="884" y="1411"/>
                  <a:pt x="889" y="1412"/>
                </a:cubicBezTo>
                <a:close/>
                <a:moveTo>
                  <a:pt x="1345" y="1425"/>
                </a:moveTo>
                <a:cubicBezTo>
                  <a:pt x="1342" y="1425"/>
                  <a:pt x="1339" y="1425"/>
                  <a:pt x="1336" y="1425"/>
                </a:cubicBezTo>
                <a:cubicBezTo>
                  <a:pt x="1337" y="1420"/>
                  <a:pt x="1333" y="1420"/>
                  <a:pt x="1334" y="1416"/>
                </a:cubicBezTo>
                <a:cubicBezTo>
                  <a:pt x="1337" y="1414"/>
                  <a:pt x="1340" y="1411"/>
                  <a:pt x="1344" y="1414"/>
                </a:cubicBezTo>
                <a:cubicBezTo>
                  <a:pt x="1342" y="1420"/>
                  <a:pt x="1346" y="1420"/>
                  <a:pt x="1345" y="1425"/>
                </a:cubicBezTo>
                <a:close/>
                <a:moveTo>
                  <a:pt x="923" y="1416"/>
                </a:moveTo>
                <a:cubicBezTo>
                  <a:pt x="930" y="1415"/>
                  <a:pt x="931" y="1420"/>
                  <a:pt x="931" y="1427"/>
                </a:cubicBezTo>
                <a:cubicBezTo>
                  <a:pt x="925" y="1425"/>
                  <a:pt x="923" y="1429"/>
                  <a:pt x="918" y="1428"/>
                </a:cubicBezTo>
                <a:cubicBezTo>
                  <a:pt x="918" y="1422"/>
                  <a:pt x="922" y="1420"/>
                  <a:pt x="923" y="1416"/>
                </a:cubicBezTo>
                <a:close/>
                <a:moveTo>
                  <a:pt x="574" y="1417"/>
                </a:moveTo>
                <a:cubicBezTo>
                  <a:pt x="578" y="1417"/>
                  <a:pt x="577" y="1422"/>
                  <a:pt x="577" y="1427"/>
                </a:cubicBezTo>
                <a:cubicBezTo>
                  <a:pt x="576" y="1426"/>
                  <a:pt x="573" y="1424"/>
                  <a:pt x="573" y="1427"/>
                </a:cubicBezTo>
                <a:cubicBezTo>
                  <a:pt x="569" y="1427"/>
                  <a:pt x="572" y="1421"/>
                  <a:pt x="571" y="1419"/>
                </a:cubicBezTo>
                <a:cubicBezTo>
                  <a:pt x="573" y="1419"/>
                  <a:pt x="574" y="1418"/>
                  <a:pt x="574" y="1417"/>
                </a:cubicBezTo>
                <a:close/>
                <a:moveTo>
                  <a:pt x="819" y="1417"/>
                </a:moveTo>
                <a:cubicBezTo>
                  <a:pt x="820" y="1418"/>
                  <a:pt x="823" y="1419"/>
                  <a:pt x="825" y="1419"/>
                </a:cubicBezTo>
                <a:cubicBezTo>
                  <a:pt x="825" y="1424"/>
                  <a:pt x="831" y="1428"/>
                  <a:pt x="827" y="1431"/>
                </a:cubicBezTo>
                <a:cubicBezTo>
                  <a:pt x="818" y="1433"/>
                  <a:pt x="813" y="1422"/>
                  <a:pt x="819" y="1417"/>
                </a:cubicBezTo>
                <a:close/>
                <a:moveTo>
                  <a:pt x="1264" y="1419"/>
                </a:moveTo>
                <a:cubicBezTo>
                  <a:pt x="1263" y="1424"/>
                  <a:pt x="1271" y="1421"/>
                  <a:pt x="1274" y="1422"/>
                </a:cubicBezTo>
                <a:cubicBezTo>
                  <a:pt x="1275" y="1416"/>
                  <a:pt x="1267" y="1416"/>
                  <a:pt x="1264" y="1419"/>
                </a:cubicBezTo>
                <a:close/>
                <a:moveTo>
                  <a:pt x="436" y="1419"/>
                </a:moveTo>
                <a:cubicBezTo>
                  <a:pt x="439" y="1419"/>
                  <a:pt x="443" y="1419"/>
                  <a:pt x="447" y="1419"/>
                </a:cubicBezTo>
                <a:cubicBezTo>
                  <a:pt x="446" y="1425"/>
                  <a:pt x="436" y="1427"/>
                  <a:pt x="436" y="1419"/>
                </a:cubicBezTo>
                <a:close/>
                <a:moveTo>
                  <a:pt x="1379" y="1419"/>
                </a:moveTo>
                <a:cubicBezTo>
                  <a:pt x="1382" y="1419"/>
                  <a:pt x="1385" y="1419"/>
                  <a:pt x="1389" y="1419"/>
                </a:cubicBezTo>
                <a:cubicBezTo>
                  <a:pt x="1389" y="1426"/>
                  <a:pt x="1388" y="1432"/>
                  <a:pt x="1381" y="1431"/>
                </a:cubicBezTo>
                <a:cubicBezTo>
                  <a:pt x="1378" y="1426"/>
                  <a:pt x="1378" y="1425"/>
                  <a:pt x="1379" y="1419"/>
                </a:cubicBezTo>
                <a:close/>
                <a:moveTo>
                  <a:pt x="1562" y="1425"/>
                </a:moveTo>
                <a:cubicBezTo>
                  <a:pt x="1561" y="1425"/>
                  <a:pt x="1559" y="1425"/>
                  <a:pt x="1558" y="1425"/>
                </a:cubicBezTo>
                <a:cubicBezTo>
                  <a:pt x="1557" y="1428"/>
                  <a:pt x="1559" y="1428"/>
                  <a:pt x="1559" y="1430"/>
                </a:cubicBezTo>
                <a:cubicBezTo>
                  <a:pt x="1559" y="1435"/>
                  <a:pt x="1554" y="1434"/>
                  <a:pt x="1556" y="1441"/>
                </a:cubicBezTo>
                <a:cubicBezTo>
                  <a:pt x="1552" y="1441"/>
                  <a:pt x="1547" y="1441"/>
                  <a:pt x="1543" y="1441"/>
                </a:cubicBezTo>
                <a:cubicBezTo>
                  <a:pt x="1542" y="1436"/>
                  <a:pt x="1548" y="1438"/>
                  <a:pt x="1547" y="1433"/>
                </a:cubicBezTo>
                <a:cubicBezTo>
                  <a:pt x="1546" y="1429"/>
                  <a:pt x="1542" y="1429"/>
                  <a:pt x="1540" y="1431"/>
                </a:cubicBezTo>
                <a:cubicBezTo>
                  <a:pt x="1538" y="1430"/>
                  <a:pt x="1542" y="1430"/>
                  <a:pt x="1542" y="1428"/>
                </a:cubicBezTo>
                <a:cubicBezTo>
                  <a:pt x="1542" y="1426"/>
                  <a:pt x="1544" y="1423"/>
                  <a:pt x="1545" y="1420"/>
                </a:cubicBezTo>
                <a:cubicBezTo>
                  <a:pt x="1550" y="1420"/>
                  <a:pt x="1561" y="1415"/>
                  <a:pt x="1562" y="1425"/>
                </a:cubicBezTo>
                <a:close/>
                <a:moveTo>
                  <a:pt x="1038" y="1424"/>
                </a:moveTo>
                <a:cubicBezTo>
                  <a:pt x="1040" y="1426"/>
                  <a:pt x="1047" y="1426"/>
                  <a:pt x="1047" y="1422"/>
                </a:cubicBezTo>
                <a:cubicBezTo>
                  <a:pt x="1045" y="1420"/>
                  <a:pt x="1038" y="1419"/>
                  <a:pt x="1038" y="1424"/>
                </a:cubicBezTo>
                <a:close/>
                <a:moveTo>
                  <a:pt x="566" y="1425"/>
                </a:moveTo>
                <a:cubicBezTo>
                  <a:pt x="568" y="1424"/>
                  <a:pt x="567" y="1425"/>
                  <a:pt x="565" y="1424"/>
                </a:cubicBezTo>
                <a:cubicBezTo>
                  <a:pt x="565" y="1423"/>
                  <a:pt x="563" y="1421"/>
                  <a:pt x="563" y="1424"/>
                </a:cubicBezTo>
                <a:cubicBezTo>
                  <a:pt x="563" y="1424"/>
                  <a:pt x="565" y="1423"/>
                  <a:pt x="565" y="1424"/>
                </a:cubicBezTo>
                <a:cubicBezTo>
                  <a:pt x="566" y="1425"/>
                  <a:pt x="564" y="1427"/>
                  <a:pt x="566" y="1425"/>
                </a:cubicBezTo>
                <a:close/>
                <a:moveTo>
                  <a:pt x="1818" y="1428"/>
                </a:moveTo>
                <a:cubicBezTo>
                  <a:pt x="1812" y="1427"/>
                  <a:pt x="1805" y="1430"/>
                  <a:pt x="1803" y="1428"/>
                </a:cubicBezTo>
                <a:cubicBezTo>
                  <a:pt x="1800" y="1422"/>
                  <a:pt x="1810" y="1427"/>
                  <a:pt x="1812" y="1425"/>
                </a:cubicBezTo>
                <a:cubicBezTo>
                  <a:pt x="1812" y="1425"/>
                  <a:pt x="1812" y="1423"/>
                  <a:pt x="1812" y="1424"/>
                </a:cubicBezTo>
                <a:cubicBezTo>
                  <a:pt x="1815" y="1424"/>
                  <a:pt x="1819" y="1425"/>
                  <a:pt x="1818" y="1428"/>
                </a:cubicBezTo>
                <a:close/>
                <a:moveTo>
                  <a:pt x="1312" y="1425"/>
                </a:moveTo>
                <a:cubicBezTo>
                  <a:pt x="1315" y="1425"/>
                  <a:pt x="1315" y="1427"/>
                  <a:pt x="1317" y="1427"/>
                </a:cubicBezTo>
                <a:cubicBezTo>
                  <a:pt x="1316" y="1429"/>
                  <a:pt x="1316" y="1433"/>
                  <a:pt x="1311" y="1431"/>
                </a:cubicBezTo>
                <a:cubicBezTo>
                  <a:pt x="1310" y="1428"/>
                  <a:pt x="1312" y="1427"/>
                  <a:pt x="1312" y="1425"/>
                </a:cubicBezTo>
                <a:close/>
                <a:moveTo>
                  <a:pt x="1795" y="1427"/>
                </a:moveTo>
                <a:cubicBezTo>
                  <a:pt x="1795" y="1429"/>
                  <a:pt x="1795" y="1432"/>
                  <a:pt x="1795" y="1435"/>
                </a:cubicBezTo>
                <a:cubicBezTo>
                  <a:pt x="1791" y="1430"/>
                  <a:pt x="1788" y="1437"/>
                  <a:pt x="1793" y="1438"/>
                </a:cubicBezTo>
                <a:cubicBezTo>
                  <a:pt x="1790" y="1440"/>
                  <a:pt x="1788" y="1438"/>
                  <a:pt x="1785" y="1438"/>
                </a:cubicBezTo>
                <a:cubicBezTo>
                  <a:pt x="1786" y="1433"/>
                  <a:pt x="1784" y="1432"/>
                  <a:pt x="1784" y="1428"/>
                </a:cubicBezTo>
                <a:cubicBezTo>
                  <a:pt x="1786" y="1426"/>
                  <a:pt x="1791" y="1427"/>
                  <a:pt x="1795" y="1427"/>
                </a:cubicBezTo>
                <a:close/>
                <a:moveTo>
                  <a:pt x="1782" y="1431"/>
                </a:moveTo>
                <a:cubicBezTo>
                  <a:pt x="1777" y="1438"/>
                  <a:pt x="1768" y="1435"/>
                  <a:pt x="1759" y="1435"/>
                </a:cubicBezTo>
                <a:cubicBezTo>
                  <a:pt x="1759" y="1433"/>
                  <a:pt x="1759" y="1431"/>
                  <a:pt x="1759" y="1430"/>
                </a:cubicBezTo>
                <a:cubicBezTo>
                  <a:pt x="1764" y="1427"/>
                  <a:pt x="1779" y="1427"/>
                  <a:pt x="1782" y="1431"/>
                </a:cubicBezTo>
                <a:close/>
                <a:moveTo>
                  <a:pt x="1393" y="1433"/>
                </a:moveTo>
                <a:cubicBezTo>
                  <a:pt x="1391" y="1433"/>
                  <a:pt x="1391" y="1431"/>
                  <a:pt x="1388" y="1431"/>
                </a:cubicBezTo>
                <a:cubicBezTo>
                  <a:pt x="1386" y="1435"/>
                  <a:pt x="1394" y="1436"/>
                  <a:pt x="1393" y="1433"/>
                </a:cubicBezTo>
                <a:close/>
                <a:moveTo>
                  <a:pt x="756" y="1441"/>
                </a:moveTo>
                <a:cubicBezTo>
                  <a:pt x="751" y="1440"/>
                  <a:pt x="742" y="1443"/>
                  <a:pt x="743" y="1436"/>
                </a:cubicBezTo>
                <a:cubicBezTo>
                  <a:pt x="747" y="1434"/>
                  <a:pt x="758" y="1433"/>
                  <a:pt x="756" y="1441"/>
                </a:cubicBezTo>
                <a:close/>
                <a:moveTo>
                  <a:pt x="1844" y="1443"/>
                </a:moveTo>
                <a:cubicBezTo>
                  <a:pt x="1842" y="1447"/>
                  <a:pt x="1837" y="1442"/>
                  <a:pt x="1836" y="1439"/>
                </a:cubicBezTo>
                <a:cubicBezTo>
                  <a:pt x="1832" y="1439"/>
                  <a:pt x="1827" y="1440"/>
                  <a:pt x="1825" y="1438"/>
                </a:cubicBezTo>
                <a:cubicBezTo>
                  <a:pt x="1826" y="1432"/>
                  <a:pt x="1836" y="1435"/>
                  <a:pt x="1841" y="1435"/>
                </a:cubicBezTo>
                <a:cubicBezTo>
                  <a:pt x="1842" y="1436"/>
                  <a:pt x="1842" y="1437"/>
                  <a:pt x="1844" y="1438"/>
                </a:cubicBezTo>
                <a:cubicBezTo>
                  <a:pt x="1843" y="1439"/>
                  <a:pt x="1842" y="1442"/>
                  <a:pt x="1844" y="1443"/>
                </a:cubicBezTo>
                <a:close/>
                <a:moveTo>
                  <a:pt x="497" y="1446"/>
                </a:moveTo>
                <a:cubicBezTo>
                  <a:pt x="496" y="1444"/>
                  <a:pt x="489" y="1446"/>
                  <a:pt x="494" y="1449"/>
                </a:cubicBezTo>
                <a:cubicBezTo>
                  <a:pt x="493" y="1448"/>
                  <a:pt x="498" y="1446"/>
                  <a:pt x="497" y="1446"/>
                </a:cubicBezTo>
                <a:close/>
                <a:moveTo>
                  <a:pt x="1776" y="1447"/>
                </a:moveTo>
                <a:cubicBezTo>
                  <a:pt x="1774" y="1451"/>
                  <a:pt x="1770" y="1451"/>
                  <a:pt x="1769" y="1455"/>
                </a:cubicBezTo>
                <a:cubicBezTo>
                  <a:pt x="1768" y="1454"/>
                  <a:pt x="1762" y="1457"/>
                  <a:pt x="1761" y="1455"/>
                </a:cubicBezTo>
                <a:cubicBezTo>
                  <a:pt x="1760" y="1453"/>
                  <a:pt x="1760" y="1457"/>
                  <a:pt x="1757" y="1454"/>
                </a:cubicBezTo>
                <a:cubicBezTo>
                  <a:pt x="1754" y="1454"/>
                  <a:pt x="1756" y="1461"/>
                  <a:pt x="1753" y="1462"/>
                </a:cubicBezTo>
                <a:cubicBezTo>
                  <a:pt x="1750" y="1460"/>
                  <a:pt x="1743" y="1461"/>
                  <a:pt x="1740" y="1458"/>
                </a:cubicBezTo>
                <a:cubicBezTo>
                  <a:pt x="1740" y="1457"/>
                  <a:pt x="1739" y="1456"/>
                  <a:pt x="1738" y="1455"/>
                </a:cubicBezTo>
                <a:cubicBezTo>
                  <a:pt x="1739" y="1450"/>
                  <a:pt x="1749" y="1447"/>
                  <a:pt x="1755" y="1449"/>
                </a:cubicBezTo>
                <a:cubicBezTo>
                  <a:pt x="1758" y="1449"/>
                  <a:pt x="1758" y="1449"/>
                  <a:pt x="1758" y="1452"/>
                </a:cubicBezTo>
                <a:cubicBezTo>
                  <a:pt x="1765" y="1450"/>
                  <a:pt x="1769" y="1444"/>
                  <a:pt x="1776" y="1447"/>
                </a:cubicBezTo>
                <a:close/>
                <a:moveTo>
                  <a:pt x="1653" y="1447"/>
                </a:moveTo>
                <a:cubicBezTo>
                  <a:pt x="1654" y="1448"/>
                  <a:pt x="1656" y="1449"/>
                  <a:pt x="1658" y="1449"/>
                </a:cubicBezTo>
                <a:cubicBezTo>
                  <a:pt x="1655" y="1451"/>
                  <a:pt x="1656" y="1455"/>
                  <a:pt x="1651" y="1455"/>
                </a:cubicBezTo>
                <a:cubicBezTo>
                  <a:pt x="1651" y="1452"/>
                  <a:pt x="1652" y="1449"/>
                  <a:pt x="1653" y="1447"/>
                </a:cubicBezTo>
                <a:close/>
                <a:moveTo>
                  <a:pt x="1685" y="1454"/>
                </a:moveTo>
                <a:cubicBezTo>
                  <a:pt x="1684" y="1454"/>
                  <a:pt x="1684" y="1453"/>
                  <a:pt x="1684" y="1452"/>
                </a:cubicBezTo>
                <a:cubicBezTo>
                  <a:pt x="1681" y="1456"/>
                  <a:pt x="1676" y="1456"/>
                  <a:pt x="1672" y="1454"/>
                </a:cubicBezTo>
                <a:cubicBezTo>
                  <a:pt x="1672" y="1449"/>
                  <a:pt x="1679" y="1452"/>
                  <a:pt x="1679" y="1447"/>
                </a:cubicBezTo>
                <a:cubicBezTo>
                  <a:pt x="1681" y="1447"/>
                  <a:pt x="1683" y="1447"/>
                  <a:pt x="1684" y="1447"/>
                </a:cubicBezTo>
                <a:cubicBezTo>
                  <a:pt x="1684" y="1450"/>
                  <a:pt x="1686" y="1451"/>
                  <a:pt x="1685" y="1454"/>
                </a:cubicBezTo>
                <a:close/>
                <a:moveTo>
                  <a:pt x="1714" y="1449"/>
                </a:moveTo>
                <a:cubicBezTo>
                  <a:pt x="1711" y="1456"/>
                  <a:pt x="1706" y="1451"/>
                  <a:pt x="1701" y="1454"/>
                </a:cubicBezTo>
                <a:cubicBezTo>
                  <a:pt x="1699" y="1445"/>
                  <a:pt x="1709" y="1447"/>
                  <a:pt x="1714" y="1449"/>
                </a:cubicBezTo>
                <a:close/>
                <a:moveTo>
                  <a:pt x="1937" y="1449"/>
                </a:moveTo>
                <a:cubicBezTo>
                  <a:pt x="1934" y="1449"/>
                  <a:pt x="1931" y="1449"/>
                  <a:pt x="1929" y="1449"/>
                </a:cubicBezTo>
                <a:cubicBezTo>
                  <a:pt x="1926" y="1454"/>
                  <a:pt x="1939" y="1454"/>
                  <a:pt x="1937" y="1449"/>
                </a:cubicBezTo>
                <a:close/>
                <a:moveTo>
                  <a:pt x="1729" y="1458"/>
                </a:moveTo>
                <a:cubicBezTo>
                  <a:pt x="1723" y="1457"/>
                  <a:pt x="1724" y="1463"/>
                  <a:pt x="1718" y="1462"/>
                </a:cubicBezTo>
                <a:cubicBezTo>
                  <a:pt x="1718" y="1459"/>
                  <a:pt x="1718" y="1457"/>
                  <a:pt x="1716" y="1457"/>
                </a:cubicBezTo>
                <a:cubicBezTo>
                  <a:pt x="1718" y="1453"/>
                  <a:pt x="1729" y="1452"/>
                  <a:pt x="1729" y="1458"/>
                </a:cubicBezTo>
                <a:close/>
                <a:moveTo>
                  <a:pt x="1380" y="1463"/>
                </a:moveTo>
                <a:cubicBezTo>
                  <a:pt x="1381" y="1459"/>
                  <a:pt x="1378" y="1458"/>
                  <a:pt x="1374" y="1458"/>
                </a:cubicBezTo>
                <a:cubicBezTo>
                  <a:pt x="1374" y="1463"/>
                  <a:pt x="1376" y="1464"/>
                  <a:pt x="1380" y="1463"/>
                </a:cubicBezTo>
                <a:close/>
                <a:moveTo>
                  <a:pt x="1572" y="1479"/>
                </a:moveTo>
                <a:cubicBezTo>
                  <a:pt x="1572" y="1483"/>
                  <a:pt x="1575" y="1486"/>
                  <a:pt x="1572" y="1489"/>
                </a:cubicBezTo>
                <a:cubicBezTo>
                  <a:pt x="1566" y="1489"/>
                  <a:pt x="1564" y="1486"/>
                  <a:pt x="1564" y="1481"/>
                </a:cubicBezTo>
                <a:cubicBezTo>
                  <a:pt x="1568" y="1481"/>
                  <a:pt x="1567" y="1478"/>
                  <a:pt x="1572" y="1479"/>
                </a:cubicBezTo>
                <a:close/>
                <a:moveTo>
                  <a:pt x="104" y="1281"/>
                </a:moveTo>
                <a:cubicBezTo>
                  <a:pt x="107" y="1280"/>
                  <a:pt x="102" y="1271"/>
                  <a:pt x="101" y="1276"/>
                </a:cubicBezTo>
                <a:cubicBezTo>
                  <a:pt x="103" y="1276"/>
                  <a:pt x="102" y="1280"/>
                  <a:pt x="104" y="1281"/>
                </a:cubicBezTo>
                <a:close/>
                <a:moveTo>
                  <a:pt x="149" y="1276"/>
                </a:moveTo>
                <a:cubicBezTo>
                  <a:pt x="153" y="1279"/>
                  <a:pt x="164" y="1272"/>
                  <a:pt x="164" y="1282"/>
                </a:cubicBezTo>
                <a:cubicBezTo>
                  <a:pt x="159" y="1280"/>
                  <a:pt x="157" y="1283"/>
                  <a:pt x="149" y="1282"/>
                </a:cubicBezTo>
                <a:cubicBezTo>
                  <a:pt x="149" y="1280"/>
                  <a:pt x="149" y="1278"/>
                  <a:pt x="149" y="1276"/>
                </a:cubicBezTo>
                <a:close/>
                <a:moveTo>
                  <a:pt x="428" y="1422"/>
                </a:moveTo>
                <a:cubicBezTo>
                  <a:pt x="426" y="1424"/>
                  <a:pt x="423" y="1427"/>
                  <a:pt x="417" y="1427"/>
                </a:cubicBezTo>
                <a:cubicBezTo>
                  <a:pt x="418" y="1422"/>
                  <a:pt x="425" y="1424"/>
                  <a:pt x="428" y="1422"/>
                </a:cubicBezTo>
                <a:close/>
                <a:moveTo>
                  <a:pt x="1352" y="57"/>
                </a:moveTo>
                <a:cubicBezTo>
                  <a:pt x="1350" y="59"/>
                  <a:pt x="1346" y="61"/>
                  <a:pt x="1344" y="58"/>
                </a:cubicBezTo>
                <a:cubicBezTo>
                  <a:pt x="1346" y="55"/>
                  <a:pt x="1348" y="59"/>
                  <a:pt x="1352" y="57"/>
                </a:cubicBezTo>
                <a:close/>
                <a:moveTo>
                  <a:pt x="1011" y="20"/>
                </a:moveTo>
                <a:cubicBezTo>
                  <a:pt x="1015" y="23"/>
                  <a:pt x="1006" y="30"/>
                  <a:pt x="1001" y="31"/>
                </a:cubicBezTo>
                <a:cubicBezTo>
                  <a:pt x="1004" y="27"/>
                  <a:pt x="1010" y="26"/>
                  <a:pt x="1011" y="20"/>
                </a:cubicBezTo>
                <a:close/>
                <a:moveTo>
                  <a:pt x="151" y="608"/>
                </a:moveTo>
                <a:cubicBezTo>
                  <a:pt x="147" y="605"/>
                  <a:pt x="150" y="604"/>
                  <a:pt x="152" y="602"/>
                </a:cubicBezTo>
                <a:cubicBezTo>
                  <a:pt x="145" y="598"/>
                  <a:pt x="147" y="604"/>
                  <a:pt x="146" y="608"/>
                </a:cubicBezTo>
                <a:cubicBezTo>
                  <a:pt x="149" y="608"/>
                  <a:pt x="149" y="611"/>
                  <a:pt x="151" y="612"/>
                </a:cubicBezTo>
                <a:cubicBezTo>
                  <a:pt x="150" y="607"/>
                  <a:pt x="157" y="610"/>
                  <a:pt x="156" y="605"/>
                </a:cubicBezTo>
                <a:cubicBezTo>
                  <a:pt x="152" y="605"/>
                  <a:pt x="152" y="607"/>
                  <a:pt x="151" y="608"/>
                </a:cubicBezTo>
                <a:close/>
                <a:moveTo>
                  <a:pt x="1142" y="25"/>
                </a:moveTo>
                <a:cubicBezTo>
                  <a:pt x="1140" y="25"/>
                  <a:pt x="1138" y="26"/>
                  <a:pt x="1138" y="28"/>
                </a:cubicBezTo>
                <a:cubicBezTo>
                  <a:pt x="1139" y="28"/>
                  <a:pt x="1141" y="28"/>
                  <a:pt x="1141" y="30"/>
                </a:cubicBezTo>
                <a:cubicBezTo>
                  <a:pt x="1140" y="30"/>
                  <a:pt x="1138" y="30"/>
                  <a:pt x="1138" y="31"/>
                </a:cubicBezTo>
                <a:cubicBezTo>
                  <a:pt x="1144" y="31"/>
                  <a:pt x="1147" y="28"/>
                  <a:pt x="1148" y="22"/>
                </a:cubicBezTo>
                <a:cubicBezTo>
                  <a:pt x="1150" y="21"/>
                  <a:pt x="1151" y="19"/>
                  <a:pt x="1154" y="20"/>
                </a:cubicBezTo>
                <a:cubicBezTo>
                  <a:pt x="1153" y="15"/>
                  <a:pt x="1157" y="14"/>
                  <a:pt x="1156" y="9"/>
                </a:cubicBezTo>
                <a:cubicBezTo>
                  <a:pt x="1146" y="6"/>
                  <a:pt x="1150" y="17"/>
                  <a:pt x="1141" y="15"/>
                </a:cubicBezTo>
                <a:cubicBezTo>
                  <a:pt x="1140" y="20"/>
                  <a:pt x="1144" y="20"/>
                  <a:pt x="1142" y="25"/>
                </a:cubicBezTo>
                <a:close/>
                <a:moveTo>
                  <a:pt x="1142" y="20"/>
                </a:moveTo>
                <a:cubicBezTo>
                  <a:pt x="1142" y="17"/>
                  <a:pt x="1144" y="17"/>
                  <a:pt x="1146" y="17"/>
                </a:cubicBezTo>
                <a:cubicBezTo>
                  <a:pt x="1146" y="18"/>
                  <a:pt x="1146" y="18"/>
                  <a:pt x="1148" y="18"/>
                </a:cubicBezTo>
                <a:cubicBezTo>
                  <a:pt x="1147" y="20"/>
                  <a:pt x="1144" y="20"/>
                  <a:pt x="1142" y="20"/>
                </a:cubicBezTo>
                <a:close/>
                <a:moveTo>
                  <a:pt x="983" y="31"/>
                </a:moveTo>
                <a:cubicBezTo>
                  <a:pt x="986" y="31"/>
                  <a:pt x="988" y="30"/>
                  <a:pt x="989" y="28"/>
                </a:cubicBezTo>
                <a:cubicBezTo>
                  <a:pt x="985" y="30"/>
                  <a:pt x="980" y="25"/>
                  <a:pt x="979" y="28"/>
                </a:cubicBezTo>
                <a:cubicBezTo>
                  <a:pt x="981" y="28"/>
                  <a:pt x="982" y="30"/>
                  <a:pt x="983" y="31"/>
                </a:cubicBezTo>
                <a:close/>
                <a:moveTo>
                  <a:pt x="1597" y="41"/>
                </a:moveTo>
                <a:cubicBezTo>
                  <a:pt x="1597" y="41"/>
                  <a:pt x="1600" y="38"/>
                  <a:pt x="1602" y="39"/>
                </a:cubicBezTo>
                <a:cubicBezTo>
                  <a:pt x="1602" y="40"/>
                  <a:pt x="1595" y="44"/>
                  <a:pt x="1593" y="41"/>
                </a:cubicBezTo>
                <a:cubicBezTo>
                  <a:pt x="1592" y="39"/>
                  <a:pt x="1597" y="39"/>
                  <a:pt x="1597" y="41"/>
                </a:cubicBezTo>
                <a:close/>
                <a:moveTo>
                  <a:pt x="1407" y="63"/>
                </a:moveTo>
                <a:cubicBezTo>
                  <a:pt x="1407" y="61"/>
                  <a:pt x="1408" y="59"/>
                  <a:pt x="1410" y="58"/>
                </a:cubicBezTo>
                <a:cubicBezTo>
                  <a:pt x="1412" y="65"/>
                  <a:pt x="1421" y="56"/>
                  <a:pt x="1413" y="60"/>
                </a:cubicBezTo>
                <a:cubicBezTo>
                  <a:pt x="1413" y="58"/>
                  <a:pt x="1411" y="56"/>
                  <a:pt x="1408" y="57"/>
                </a:cubicBezTo>
                <a:cubicBezTo>
                  <a:pt x="1409" y="59"/>
                  <a:pt x="1402" y="61"/>
                  <a:pt x="1407" y="63"/>
                </a:cubicBezTo>
                <a:close/>
                <a:moveTo>
                  <a:pt x="1814" y="141"/>
                </a:moveTo>
                <a:cubicBezTo>
                  <a:pt x="1810" y="140"/>
                  <a:pt x="1811" y="143"/>
                  <a:pt x="1808" y="141"/>
                </a:cubicBezTo>
                <a:cubicBezTo>
                  <a:pt x="1812" y="135"/>
                  <a:pt x="1817" y="143"/>
                  <a:pt x="1819" y="144"/>
                </a:cubicBezTo>
                <a:cubicBezTo>
                  <a:pt x="1818" y="148"/>
                  <a:pt x="1813" y="144"/>
                  <a:pt x="1814" y="141"/>
                </a:cubicBezTo>
                <a:close/>
                <a:moveTo>
                  <a:pt x="2041" y="175"/>
                </a:moveTo>
                <a:cubicBezTo>
                  <a:pt x="2043" y="171"/>
                  <a:pt x="2033" y="177"/>
                  <a:pt x="2035" y="172"/>
                </a:cubicBezTo>
                <a:cubicBezTo>
                  <a:pt x="2036" y="172"/>
                  <a:pt x="2038" y="172"/>
                  <a:pt x="2038" y="171"/>
                </a:cubicBezTo>
                <a:cubicBezTo>
                  <a:pt x="2036" y="170"/>
                  <a:pt x="2035" y="172"/>
                  <a:pt x="2033" y="172"/>
                </a:cubicBezTo>
                <a:cubicBezTo>
                  <a:pt x="2029" y="173"/>
                  <a:pt x="2025" y="173"/>
                  <a:pt x="2017" y="174"/>
                </a:cubicBezTo>
                <a:cubicBezTo>
                  <a:pt x="2017" y="172"/>
                  <a:pt x="2019" y="171"/>
                  <a:pt x="2015" y="171"/>
                </a:cubicBezTo>
                <a:cubicBezTo>
                  <a:pt x="2012" y="171"/>
                  <a:pt x="2014" y="175"/>
                  <a:pt x="2010" y="174"/>
                </a:cubicBezTo>
                <a:cubicBezTo>
                  <a:pt x="2010" y="172"/>
                  <a:pt x="2013" y="171"/>
                  <a:pt x="2008" y="171"/>
                </a:cubicBezTo>
                <a:cubicBezTo>
                  <a:pt x="2006" y="171"/>
                  <a:pt x="2007" y="175"/>
                  <a:pt x="2003" y="174"/>
                </a:cubicBezTo>
                <a:cubicBezTo>
                  <a:pt x="1996" y="172"/>
                  <a:pt x="1986" y="168"/>
                  <a:pt x="1983" y="177"/>
                </a:cubicBezTo>
                <a:cubicBezTo>
                  <a:pt x="1995" y="176"/>
                  <a:pt x="2006" y="178"/>
                  <a:pt x="2016" y="177"/>
                </a:cubicBezTo>
                <a:cubicBezTo>
                  <a:pt x="2019" y="177"/>
                  <a:pt x="2020" y="175"/>
                  <a:pt x="2021" y="175"/>
                </a:cubicBezTo>
                <a:cubicBezTo>
                  <a:pt x="2024" y="175"/>
                  <a:pt x="2024" y="177"/>
                  <a:pt x="2028" y="177"/>
                </a:cubicBezTo>
                <a:cubicBezTo>
                  <a:pt x="2030" y="177"/>
                  <a:pt x="2031" y="175"/>
                  <a:pt x="2035" y="175"/>
                </a:cubicBezTo>
                <a:cubicBezTo>
                  <a:pt x="2037" y="175"/>
                  <a:pt x="2037" y="177"/>
                  <a:pt x="2040" y="177"/>
                </a:cubicBezTo>
                <a:cubicBezTo>
                  <a:pt x="2050" y="178"/>
                  <a:pt x="2062" y="177"/>
                  <a:pt x="2071" y="177"/>
                </a:cubicBezTo>
                <a:cubicBezTo>
                  <a:pt x="2074" y="177"/>
                  <a:pt x="2078" y="179"/>
                  <a:pt x="2081" y="175"/>
                </a:cubicBezTo>
                <a:cubicBezTo>
                  <a:pt x="2074" y="173"/>
                  <a:pt x="2069" y="175"/>
                  <a:pt x="2059" y="175"/>
                </a:cubicBezTo>
                <a:cubicBezTo>
                  <a:pt x="2057" y="176"/>
                  <a:pt x="2055" y="174"/>
                  <a:pt x="2055" y="172"/>
                </a:cubicBezTo>
                <a:cubicBezTo>
                  <a:pt x="2057" y="172"/>
                  <a:pt x="2059" y="173"/>
                  <a:pt x="2060" y="171"/>
                </a:cubicBezTo>
                <a:cubicBezTo>
                  <a:pt x="2051" y="169"/>
                  <a:pt x="2047" y="174"/>
                  <a:pt x="2041" y="175"/>
                </a:cubicBezTo>
                <a:close/>
                <a:moveTo>
                  <a:pt x="2091" y="174"/>
                </a:moveTo>
                <a:cubicBezTo>
                  <a:pt x="2090" y="175"/>
                  <a:pt x="2088" y="176"/>
                  <a:pt x="2086" y="177"/>
                </a:cubicBezTo>
                <a:cubicBezTo>
                  <a:pt x="2082" y="176"/>
                  <a:pt x="2089" y="174"/>
                  <a:pt x="2091" y="174"/>
                </a:cubicBezTo>
                <a:close/>
                <a:moveTo>
                  <a:pt x="1991" y="193"/>
                </a:moveTo>
                <a:cubicBezTo>
                  <a:pt x="1996" y="188"/>
                  <a:pt x="2003" y="194"/>
                  <a:pt x="2009" y="193"/>
                </a:cubicBezTo>
                <a:cubicBezTo>
                  <a:pt x="2015" y="194"/>
                  <a:pt x="2001" y="196"/>
                  <a:pt x="2003" y="193"/>
                </a:cubicBezTo>
                <a:cubicBezTo>
                  <a:pt x="1997" y="192"/>
                  <a:pt x="1994" y="197"/>
                  <a:pt x="1991" y="193"/>
                </a:cubicBezTo>
                <a:close/>
                <a:moveTo>
                  <a:pt x="1867" y="209"/>
                </a:moveTo>
                <a:cubicBezTo>
                  <a:pt x="1861" y="211"/>
                  <a:pt x="1860" y="208"/>
                  <a:pt x="1857" y="210"/>
                </a:cubicBezTo>
                <a:cubicBezTo>
                  <a:pt x="1858" y="211"/>
                  <a:pt x="1860" y="210"/>
                  <a:pt x="1860" y="212"/>
                </a:cubicBezTo>
                <a:cubicBezTo>
                  <a:pt x="1863" y="209"/>
                  <a:pt x="1872" y="212"/>
                  <a:pt x="1875" y="209"/>
                </a:cubicBezTo>
                <a:cubicBezTo>
                  <a:pt x="1868" y="211"/>
                  <a:pt x="1867" y="199"/>
                  <a:pt x="1863" y="204"/>
                </a:cubicBezTo>
                <a:cubicBezTo>
                  <a:pt x="1865" y="205"/>
                  <a:pt x="1867" y="206"/>
                  <a:pt x="1867" y="209"/>
                </a:cubicBezTo>
                <a:close/>
                <a:moveTo>
                  <a:pt x="1895" y="209"/>
                </a:moveTo>
                <a:cubicBezTo>
                  <a:pt x="1893" y="209"/>
                  <a:pt x="1890" y="209"/>
                  <a:pt x="1893" y="210"/>
                </a:cubicBezTo>
                <a:cubicBezTo>
                  <a:pt x="1896" y="207"/>
                  <a:pt x="1915" y="211"/>
                  <a:pt x="1911" y="207"/>
                </a:cubicBezTo>
                <a:cubicBezTo>
                  <a:pt x="1904" y="210"/>
                  <a:pt x="1906" y="203"/>
                  <a:pt x="1900" y="204"/>
                </a:cubicBezTo>
                <a:cubicBezTo>
                  <a:pt x="1897" y="204"/>
                  <a:pt x="1898" y="209"/>
                  <a:pt x="1895" y="209"/>
                </a:cubicBezTo>
                <a:close/>
                <a:moveTo>
                  <a:pt x="2018" y="218"/>
                </a:moveTo>
                <a:cubicBezTo>
                  <a:pt x="2015" y="219"/>
                  <a:pt x="2015" y="220"/>
                  <a:pt x="2016" y="218"/>
                </a:cubicBezTo>
                <a:cubicBezTo>
                  <a:pt x="2018" y="216"/>
                  <a:pt x="2017" y="218"/>
                  <a:pt x="2018" y="218"/>
                </a:cubicBezTo>
                <a:close/>
                <a:moveTo>
                  <a:pt x="124" y="226"/>
                </a:moveTo>
                <a:cubicBezTo>
                  <a:pt x="128" y="227"/>
                  <a:pt x="121" y="230"/>
                  <a:pt x="123" y="234"/>
                </a:cubicBezTo>
                <a:cubicBezTo>
                  <a:pt x="117" y="232"/>
                  <a:pt x="123" y="228"/>
                  <a:pt x="124" y="226"/>
                </a:cubicBezTo>
                <a:close/>
                <a:moveTo>
                  <a:pt x="1881" y="255"/>
                </a:moveTo>
                <a:cubicBezTo>
                  <a:pt x="1881" y="256"/>
                  <a:pt x="1883" y="257"/>
                  <a:pt x="1883" y="255"/>
                </a:cubicBezTo>
                <a:cubicBezTo>
                  <a:pt x="1881" y="254"/>
                  <a:pt x="1877" y="252"/>
                  <a:pt x="1873" y="252"/>
                </a:cubicBezTo>
                <a:cubicBezTo>
                  <a:pt x="1869" y="251"/>
                  <a:pt x="1861" y="250"/>
                  <a:pt x="1862" y="255"/>
                </a:cubicBezTo>
                <a:cubicBezTo>
                  <a:pt x="1869" y="253"/>
                  <a:pt x="1873" y="253"/>
                  <a:pt x="1881" y="255"/>
                </a:cubicBezTo>
                <a:close/>
                <a:moveTo>
                  <a:pt x="1820" y="264"/>
                </a:moveTo>
                <a:cubicBezTo>
                  <a:pt x="1819" y="265"/>
                  <a:pt x="1816" y="271"/>
                  <a:pt x="1818" y="271"/>
                </a:cubicBezTo>
                <a:cubicBezTo>
                  <a:pt x="1822" y="268"/>
                  <a:pt x="1821" y="262"/>
                  <a:pt x="1825" y="259"/>
                </a:cubicBezTo>
                <a:cubicBezTo>
                  <a:pt x="1828" y="260"/>
                  <a:pt x="1832" y="259"/>
                  <a:pt x="1829" y="258"/>
                </a:cubicBezTo>
                <a:cubicBezTo>
                  <a:pt x="1824" y="260"/>
                  <a:pt x="1817" y="255"/>
                  <a:pt x="1817" y="258"/>
                </a:cubicBezTo>
                <a:cubicBezTo>
                  <a:pt x="1820" y="258"/>
                  <a:pt x="1818" y="263"/>
                  <a:pt x="1820" y="264"/>
                </a:cubicBezTo>
                <a:close/>
                <a:moveTo>
                  <a:pt x="1884" y="266"/>
                </a:moveTo>
                <a:cubicBezTo>
                  <a:pt x="1877" y="266"/>
                  <a:pt x="1869" y="266"/>
                  <a:pt x="1863" y="266"/>
                </a:cubicBezTo>
                <a:cubicBezTo>
                  <a:pt x="1863" y="266"/>
                  <a:pt x="1863" y="267"/>
                  <a:pt x="1863" y="267"/>
                </a:cubicBezTo>
                <a:cubicBezTo>
                  <a:pt x="1860" y="270"/>
                  <a:pt x="1851" y="262"/>
                  <a:pt x="1851" y="267"/>
                </a:cubicBezTo>
                <a:cubicBezTo>
                  <a:pt x="1853" y="268"/>
                  <a:pt x="1856" y="267"/>
                  <a:pt x="1856" y="269"/>
                </a:cubicBezTo>
                <a:cubicBezTo>
                  <a:pt x="1865" y="268"/>
                  <a:pt x="1876" y="268"/>
                  <a:pt x="1887" y="267"/>
                </a:cubicBezTo>
                <a:cubicBezTo>
                  <a:pt x="1892" y="267"/>
                  <a:pt x="1898" y="269"/>
                  <a:pt x="1901" y="266"/>
                </a:cubicBezTo>
                <a:cubicBezTo>
                  <a:pt x="1897" y="265"/>
                  <a:pt x="1891" y="266"/>
                  <a:pt x="1884" y="266"/>
                </a:cubicBezTo>
                <a:close/>
                <a:moveTo>
                  <a:pt x="1885" y="283"/>
                </a:moveTo>
                <a:cubicBezTo>
                  <a:pt x="1892" y="285"/>
                  <a:pt x="1895" y="284"/>
                  <a:pt x="1902" y="283"/>
                </a:cubicBezTo>
                <a:cubicBezTo>
                  <a:pt x="1907" y="283"/>
                  <a:pt x="1914" y="283"/>
                  <a:pt x="1920" y="283"/>
                </a:cubicBezTo>
                <a:cubicBezTo>
                  <a:pt x="1925" y="283"/>
                  <a:pt x="1926" y="281"/>
                  <a:pt x="1928" y="283"/>
                </a:cubicBezTo>
                <a:cubicBezTo>
                  <a:pt x="1931" y="286"/>
                  <a:pt x="1941" y="281"/>
                  <a:pt x="1940" y="280"/>
                </a:cubicBezTo>
                <a:cubicBezTo>
                  <a:pt x="1933" y="282"/>
                  <a:pt x="1928" y="280"/>
                  <a:pt x="1923" y="280"/>
                </a:cubicBezTo>
                <a:cubicBezTo>
                  <a:pt x="1921" y="280"/>
                  <a:pt x="1920" y="282"/>
                  <a:pt x="1917" y="282"/>
                </a:cubicBezTo>
                <a:cubicBezTo>
                  <a:pt x="1911" y="282"/>
                  <a:pt x="1900" y="282"/>
                  <a:pt x="1899" y="280"/>
                </a:cubicBezTo>
                <a:cubicBezTo>
                  <a:pt x="1898" y="279"/>
                  <a:pt x="1896" y="282"/>
                  <a:pt x="1897" y="282"/>
                </a:cubicBezTo>
                <a:cubicBezTo>
                  <a:pt x="1889" y="282"/>
                  <a:pt x="1884" y="280"/>
                  <a:pt x="1879" y="280"/>
                </a:cubicBezTo>
                <a:cubicBezTo>
                  <a:pt x="1877" y="285"/>
                  <a:pt x="1883" y="283"/>
                  <a:pt x="1885" y="283"/>
                </a:cubicBezTo>
                <a:close/>
                <a:moveTo>
                  <a:pt x="1898" y="298"/>
                </a:moveTo>
                <a:cubicBezTo>
                  <a:pt x="1892" y="299"/>
                  <a:pt x="1886" y="292"/>
                  <a:pt x="1883" y="298"/>
                </a:cubicBezTo>
                <a:cubicBezTo>
                  <a:pt x="1890" y="295"/>
                  <a:pt x="1888" y="301"/>
                  <a:pt x="1893" y="301"/>
                </a:cubicBezTo>
                <a:cubicBezTo>
                  <a:pt x="1897" y="300"/>
                  <a:pt x="1899" y="298"/>
                  <a:pt x="1901" y="298"/>
                </a:cubicBezTo>
                <a:cubicBezTo>
                  <a:pt x="1902" y="297"/>
                  <a:pt x="1904" y="298"/>
                  <a:pt x="1904" y="296"/>
                </a:cubicBezTo>
                <a:cubicBezTo>
                  <a:pt x="1903" y="293"/>
                  <a:pt x="1901" y="297"/>
                  <a:pt x="1898" y="298"/>
                </a:cubicBezTo>
                <a:close/>
                <a:moveTo>
                  <a:pt x="1867" y="301"/>
                </a:moveTo>
                <a:cubicBezTo>
                  <a:pt x="1865" y="300"/>
                  <a:pt x="1866" y="299"/>
                  <a:pt x="1867" y="298"/>
                </a:cubicBezTo>
                <a:cubicBezTo>
                  <a:pt x="1864" y="298"/>
                  <a:pt x="1858" y="296"/>
                  <a:pt x="1858" y="299"/>
                </a:cubicBezTo>
                <a:cubicBezTo>
                  <a:pt x="1864" y="297"/>
                  <a:pt x="1865" y="305"/>
                  <a:pt x="1867" y="301"/>
                </a:cubicBezTo>
                <a:close/>
                <a:moveTo>
                  <a:pt x="1865" y="304"/>
                </a:moveTo>
                <a:cubicBezTo>
                  <a:pt x="1864" y="306"/>
                  <a:pt x="1857" y="310"/>
                  <a:pt x="1858" y="304"/>
                </a:cubicBezTo>
                <a:cubicBezTo>
                  <a:pt x="1862" y="308"/>
                  <a:pt x="1861" y="300"/>
                  <a:pt x="1865" y="304"/>
                </a:cubicBezTo>
                <a:close/>
                <a:moveTo>
                  <a:pt x="2047" y="409"/>
                </a:moveTo>
                <a:cubicBezTo>
                  <a:pt x="2048" y="409"/>
                  <a:pt x="2048" y="411"/>
                  <a:pt x="2050" y="410"/>
                </a:cubicBezTo>
                <a:cubicBezTo>
                  <a:pt x="2052" y="410"/>
                  <a:pt x="2053" y="408"/>
                  <a:pt x="2051" y="407"/>
                </a:cubicBezTo>
                <a:cubicBezTo>
                  <a:pt x="2049" y="410"/>
                  <a:pt x="2042" y="405"/>
                  <a:pt x="2036" y="407"/>
                </a:cubicBezTo>
                <a:cubicBezTo>
                  <a:pt x="2034" y="413"/>
                  <a:pt x="2044" y="409"/>
                  <a:pt x="2047" y="409"/>
                </a:cubicBezTo>
                <a:close/>
                <a:moveTo>
                  <a:pt x="289" y="432"/>
                </a:moveTo>
                <a:cubicBezTo>
                  <a:pt x="285" y="430"/>
                  <a:pt x="277" y="434"/>
                  <a:pt x="274" y="434"/>
                </a:cubicBezTo>
                <a:cubicBezTo>
                  <a:pt x="274" y="434"/>
                  <a:pt x="273" y="432"/>
                  <a:pt x="271" y="432"/>
                </a:cubicBezTo>
                <a:cubicBezTo>
                  <a:pt x="269" y="433"/>
                  <a:pt x="269" y="434"/>
                  <a:pt x="266" y="434"/>
                </a:cubicBezTo>
                <a:cubicBezTo>
                  <a:pt x="264" y="434"/>
                  <a:pt x="263" y="432"/>
                  <a:pt x="260" y="432"/>
                </a:cubicBezTo>
                <a:cubicBezTo>
                  <a:pt x="260" y="432"/>
                  <a:pt x="260" y="434"/>
                  <a:pt x="260" y="434"/>
                </a:cubicBezTo>
                <a:cubicBezTo>
                  <a:pt x="258" y="436"/>
                  <a:pt x="251" y="432"/>
                  <a:pt x="250" y="432"/>
                </a:cubicBezTo>
                <a:cubicBezTo>
                  <a:pt x="247" y="432"/>
                  <a:pt x="245" y="434"/>
                  <a:pt x="243" y="434"/>
                </a:cubicBezTo>
                <a:cubicBezTo>
                  <a:pt x="244" y="434"/>
                  <a:pt x="242" y="432"/>
                  <a:pt x="242" y="432"/>
                </a:cubicBezTo>
                <a:cubicBezTo>
                  <a:pt x="237" y="431"/>
                  <a:pt x="232" y="434"/>
                  <a:pt x="230" y="431"/>
                </a:cubicBezTo>
                <a:cubicBezTo>
                  <a:pt x="232" y="436"/>
                  <a:pt x="225" y="433"/>
                  <a:pt x="226" y="437"/>
                </a:cubicBezTo>
                <a:cubicBezTo>
                  <a:pt x="228" y="437"/>
                  <a:pt x="230" y="437"/>
                  <a:pt x="232" y="437"/>
                </a:cubicBezTo>
                <a:cubicBezTo>
                  <a:pt x="232" y="435"/>
                  <a:pt x="232" y="433"/>
                  <a:pt x="235" y="434"/>
                </a:cubicBezTo>
                <a:cubicBezTo>
                  <a:pt x="239" y="436"/>
                  <a:pt x="245" y="435"/>
                  <a:pt x="248" y="437"/>
                </a:cubicBezTo>
                <a:cubicBezTo>
                  <a:pt x="249" y="435"/>
                  <a:pt x="249" y="433"/>
                  <a:pt x="252" y="434"/>
                </a:cubicBezTo>
                <a:cubicBezTo>
                  <a:pt x="248" y="441"/>
                  <a:pt x="260" y="434"/>
                  <a:pt x="263" y="434"/>
                </a:cubicBezTo>
                <a:cubicBezTo>
                  <a:pt x="264" y="433"/>
                  <a:pt x="265" y="437"/>
                  <a:pt x="265" y="437"/>
                </a:cubicBezTo>
                <a:cubicBezTo>
                  <a:pt x="266" y="437"/>
                  <a:pt x="270" y="436"/>
                  <a:pt x="273" y="436"/>
                </a:cubicBezTo>
                <a:cubicBezTo>
                  <a:pt x="278" y="435"/>
                  <a:pt x="283" y="436"/>
                  <a:pt x="288" y="436"/>
                </a:cubicBezTo>
                <a:cubicBezTo>
                  <a:pt x="289" y="435"/>
                  <a:pt x="290" y="438"/>
                  <a:pt x="291" y="436"/>
                </a:cubicBezTo>
                <a:cubicBezTo>
                  <a:pt x="289" y="436"/>
                  <a:pt x="290" y="433"/>
                  <a:pt x="289" y="432"/>
                </a:cubicBezTo>
                <a:close/>
                <a:moveTo>
                  <a:pt x="175" y="434"/>
                </a:moveTo>
                <a:cubicBezTo>
                  <a:pt x="176" y="434"/>
                  <a:pt x="181" y="434"/>
                  <a:pt x="180" y="432"/>
                </a:cubicBezTo>
                <a:cubicBezTo>
                  <a:pt x="179" y="432"/>
                  <a:pt x="174" y="432"/>
                  <a:pt x="173" y="432"/>
                </a:cubicBezTo>
                <a:cubicBezTo>
                  <a:pt x="173" y="432"/>
                  <a:pt x="173" y="434"/>
                  <a:pt x="173" y="434"/>
                </a:cubicBezTo>
                <a:cubicBezTo>
                  <a:pt x="171" y="435"/>
                  <a:pt x="173" y="434"/>
                  <a:pt x="175" y="434"/>
                </a:cubicBezTo>
                <a:close/>
                <a:moveTo>
                  <a:pt x="177" y="443"/>
                </a:moveTo>
                <a:cubicBezTo>
                  <a:pt x="177" y="441"/>
                  <a:pt x="181" y="443"/>
                  <a:pt x="182" y="440"/>
                </a:cubicBezTo>
                <a:cubicBezTo>
                  <a:pt x="180" y="440"/>
                  <a:pt x="180" y="438"/>
                  <a:pt x="178" y="437"/>
                </a:cubicBezTo>
                <a:cubicBezTo>
                  <a:pt x="179" y="439"/>
                  <a:pt x="173" y="443"/>
                  <a:pt x="177" y="443"/>
                </a:cubicBezTo>
                <a:close/>
                <a:moveTo>
                  <a:pt x="243" y="456"/>
                </a:moveTo>
                <a:cubicBezTo>
                  <a:pt x="243" y="454"/>
                  <a:pt x="244" y="455"/>
                  <a:pt x="244" y="456"/>
                </a:cubicBezTo>
                <a:cubicBezTo>
                  <a:pt x="246" y="456"/>
                  <a:pt x="246" y="456"/>
                  <a:pt x="246" y="455"/>
                </a:cubicBezTo>
                <a:cubicBezTo>
                  <a:pt x="251" y="457"/>
                  <a:pt x="244" y="459"/>
                  <a:pt x="243" y="456"/>
                </a:cubicBezTo>
                <a:close/>
                <a:moveTo>
                  <a:pt x="338" y="464"/>
                </a:moveTo>
                <a:cubicBezTo>
                  <a:pt x="336" y="466"/>
                  <a:pt x="335" y="466"/>
                  <a:pt x="333" y="467"/>
                </a:cubicBezTo>
                <a:cubicBezTo>
                  <a:pt x="329" y="467"/>
                  <a:pt x="335" y="464"/>
                  <a:pt x="338" y="464"/>
                </a:cubicBezTo>
                <a:close/>
                <a:moveTo>
                  <a:pt x="260" y="553"/>
                </a:moveTo>
                <a:cubicBezTo>
                  <a:pt x="262" y="553"/>
                  <a:pt x="267" y="560"/>
                  <a:pt x="260" y="559"/>
                </a:cubicBezTo>
                <a:cubicBezTo>
                  <a:pt x="263" y="556"/>
                  <a:pt x="260" y="557"/>
                  <a:pt x="260" y="553"/>
                </a:cubicBezTo>
                <a:close/>
                <a:moveTo>
                  <a:pt x="1991" y="570"/>
                </a:moveTo>
                <a:cubicBezTo>
                  <a:pt x="1988" y="571"/>
                  <a:pt x="1981" y="570"/>
                  <a:pt x="1988" y="572"/>
                </a:cubicBezTo>
                <a:cubicBezTo>
                  <a:pt x="1998" y="573"/>
                  <a:pt x="2004" y="570"/>
                  <a:pt x="2011" y="569"/>
                </a:cubicBezTo>
                <a:cubicBezTo>
                  <a:pt x="2012" y="569"/>
                  <a:pt x="2013" y="567"/>
                  <a:pt x="2011" y="567"/>
                </a:cubicBezTo>
                <a:cubicBezTo>
                  <a:pt x="2005" y="569"/>
                  <a:pt x="1999" y="569"/>
                  <a:pt x="1991" y="570"/>
                </a:cubicBezTo>
                <a:close/>
                <a:moveTo>
                  <a:pt x="2007" y="659"/>
                </a:moveTo>
                <a:cubicBezTo>
                  <a:pt x="2014" y="660"/>
                  <a:pt x="2017" y="656"/>
                  <a:pt x="2025" y="658"/>
                </a:cubicBezTo>
                <a:cubicBezTo>
                  <a:pt x="2025" y="656"/>
                  <a:pt x="2027" y="654"/>
                  <a:pt x="2025" y="656"/>
                </a:cubicBezTo>
                <a:cubicBezTo>
                  <a:pt x="2018" y="656"/>
                  <a:pt x="2009" y="654"/>
                  <a:pt x="2007" y="659"/>
                </a:cubicBezTo>
                <a:close/>
                <a:moveTo>
                  <a:pt x="1982" y="673"/>
                </a:moveTo>
                <a:cubicBezTo>
                  <a:pt x="1982" y="676"/>
                  <a:pt x="1977" y="674"/>
                  <a:pt x="1977" y="677"/>
                </a:cubicBezTo>
                <a:cubicBezTo>
                  <a:pt x="1973" y="676"/>
                  <a:pt x="1979" y="672"/>
                  <a:pt x="1982" y="673"/>
                </a:cubicBezTo>
                <a:close/>
                <a:moveTo>
                  <a:pt x="1957" y="686"/>
                </a:moveTo>
                <a:cubicBezTo>
                  <a:pt x="1955" y="688"/>
                  <a:pt x="1949" y="693"/>
                  <a:pt x="1946" y="689"/>
                </a:cubicBezTo>
                <a:cubicBezTo>
                  <a:pt x="1948" y="686"/>
                  <a:pt x="1954" y="688"/>
                  <a:pt x="1957" y="686"/>
                </a:cubicBezTo>
                <a:close/>
                <a:moveTo>
                  <a:pt x="39" y="753"/>
                </a:moveTo>
                <a:cubicBezTo>
                  <a:pt x="38" y="754"/>
                  <a:pt x="36" y="755"/>
                  <a:pt x="34" y="756"/>
                </a:cubicBezTo>
                <a:cubicBezTo>
                  <a:pt x="30" y="755"/>
                  <a:pt x="37" y="752"/>
                  <a:pt x="39" y="753"/>
                </a:cubicBezTo>
                <a:close/>
                <a:moveTo>
                  <a:pt x="26" y="808"/>
                </a:moveTo>
                <a:cubicBezTo>
                  <a:pt x="26" y="810"/>
                  <a:pt x="21" y="809"/>
                  <a:pt x="21" y="811"/>
                </a:cubicBezTo>
                <a:cubicBezTo>
                  <a:pt x="17" y="811"/>
                  <a:pt x="23" y="807"/>
                  <a:pt x="26" y="808"/>
                </a:cubicBezTo>
                <a:close/>
                <a:moveTo>
                  <a:pt x="2132" y="872"/>
                </a:moveTo>
                <a:cubicBezTo>
                  <a:pt x="2139" y="872"/>
                  <a:pt x="2140" y="869"/>
                  <a:pt x="2144" y="872"/>
                </a:cubicBezTo>
                <a:cubicBezTo>
                  <a:pt x="2145" y="869"/>
                  <a:pt x="2149" y="871"/>
                  <a:pt x="2149" y="868"/>
                </a:cubicBezTo>
                <a:cubicBezTo>
                  <a:pt x="2143" y="870"/>
                  <a:pt x="2137" y="867"/>
                  <a:pt x="2132" y="872"/>
                </a:cubicBezTo>
                <a:close/>
                <a:moveTo>
                  <a:pt x="2170" y="872"/>
                </a:moveTo>
                <a:cubicBezTo>
                  <a:pt x="2170" y="871"/>
                  <a:pt x="2169" y="869"/>
                  <a:pt x="2168" y="868"/>
                </a:cubicBezTo>
                <a:cubicBezTo>
                  <a:pt x="2166" y="867"/>
                  <a:pt x="2163" y="869"/>
                  <a:pt x="2165" y="870"/>
                </a:cubicBezTo>
                <a:cubicBezTo>
                  <a:pt x="2166" y="870"/>
                  <a:pt x="2168" y="870"/>
                  <a:pt x="2168" y="870"/>
                </a:cubicBezTo>
                <a:cubicBezTo>
                  <a:pt x="2168" y="870"/>
                  <a:pt x="2169" y="873"/>
                  <a:pt x="2170" y="872"/>
                </a:cubicBezTo>
                <a:close/>
                <a:moveTo>
                  <a:pt x="26" y="957"/>
                </a:moveTo>
                <a:cubicBezTo>
                  <a:pt x="27" y="960"/>
                  <a:pt x="27" y="963"/>
                  <a:pt x="27" y="965"/>
                </a:cubicBezTo>
                <a:cubicBezTo>
                  <a:pt x="32" y="967"/>
                  <a:pt x="30" y="962"/>
                  <a:pt x="30" y="959"/>
                </a:cubicBezTo>
                <a:cubicBezTo>
                  <a:pt x="31" y="958"/>
                  <a:pt x="33" y="956"/>
                  <a:pt x="31" y="956"/>
                </a:cubicBezTo>
                <a:cubicBezTo>
                  <a:pt x="31" y="958"/>
                  <a:pt x="29" y="957"/>
                  <a:pt x="26" y="957"/>
                </a:cubicBezTo>
                <a:close/>
                <a:moveTo>
                  <a:pt x="95" y="1054"/>
                </a:moveTo>
                <a:cubicBezTo>
                  <a:pt x="94" y="1058"/>
                  <a:pt x="86" y="1055"/>
                  <a:pt x="84" y="1059"/>
                </a:cubicBezTo>
                <a:cubicBezTo>
                  <a:pt x="81" y="1056"/>
                  <a:pt x="90" y="1054"/>
                  <a:pt x="95" y="1054"/>
                </a:cubicBezTo>
                <a:close/>
                <a:moveTo>
                  <a:pt x="57" y="1135"/>
                </a:moveTo>
                <a:cubicBezTo>
                  <a:pt x="56" y="1135"/>
                  <a:pt x="55" y="1135"/>
                  <a:pt x="55" y="1136"/>
                </a:cubicBezTo>
                <a:cubicBezTo>
                  <a:pt x="62" y="1136"/>
                  <a:pt x="63" y="1131"/>
                  <a:pt x="66" y="1129"/>
                </a:cubicBezTo>
                <a:cubicBezTo>
                  <a:pt x="61" y="1128"/>
                  <a:pt x="61" y="1134"/>
                  <a:pt x="57" y="1135"/>
                </a:cubicBezTo>
                <a:close/>
                <a:moveTo>
                  <a:pt x="43" y="1197"/>
                </a:moveTo>
                <a:cubicBezTo>
                  <a:pt x="45" y="1197"/>
                  <a:pt x="44" y="1198"/>
                  <a:pt x="43" y="1198"/>
                </a:cubicBezTo>
                <a:cubicBezTo>
                  <a:pt x="44" y="1200"/>
                  <a:pt x="47" y="1200"/>
                  <a:pt x="47" y="1203"/>
                </a:cubicBezTo>
                <a:cubicBezTo>
                  <a:pt x="44" y="1202"/>
                  <a:pt x="40" y="1200"/>
                  <a:pt x="43" y="1197"/>
                </a:cubicBezTo>
                <a:close/>
                <a:moveTo>
                  <a:pt x="1952" y="1235"/>
                </a:moveTo>
                <a:cubicBezTo>
                  <a:pt x="1951" y="1236"/>
                  <a:pt x="1949" y="1237"/>
                  <a:pt x="1947" y="1238"/>
                </a:cubicBezTo>
                <a:cubicBezTo>
                  <a:pt x="1943" y="1237"/>
                  <a:pt x="1950" y="1235"/>
                  <a:pt x="1952" y="1235"/>
                </a:cubicBezTo>
                <a:close/>
                <a:moveTo>
                  <a:pt x="388" y="1343"/>
                </a:moveTo>
                <a:cubicBezTo>
                  <a:pt x="388" y="1339"/>
                  <a:pt x="392" y="1344"/>
                  <a:pt x="394" y="1344"/>
                </a:cubicBezTo>
                <a:cubicBezTo>
                  <a:pt x="393" y="1349"/>
                  <a:pt x="390" y="1342"/>
                  <a:pt x="388" y="1343"/>
                </a:cubicBezTo>
                <a:close/>
                <a:moveTo>
                  <a:pt x="399" y="1343"/>
                </a:moveTo>
                <a:cubicBezTo>
                  <a:pt x="399" y="1345"/>
                  <a:pt x="399" y="1347"/>
                  <a:pt x="399" y="1349"/>
                </a:cubicBezTo>
                <a:cubicBezTo>
                  <a:pt x="402" y="1349"/>
                  <a:pt x="410" y="1346"/>
                  <a:pt x="407" y="1344"/>
                </a:cubicBezTo>
                <a:cubicBezTo>
                  <a:pt x="403" y="1348"/>
                  <a:pt x="405" y="1341"/>
                  <a:pt x="399" y="1343"/>
                </a:cubicBezTo>
                <a:close/>
                <a:moveTo>
                  <a:pt x="379" y="1346"/>
                </a:moveTo>
                <a:cubicBezTo>
                  <a:pt x="378" y="1348"/>
                  <a:pt x="376" y="1350"/>
                  <a:pt x="374" y="1351"/>
                </a:cubicBezTo>
                <a:cubicBezTo>
                  <a:pt x="369" y="1352"/>
                  <a:pt x="371" y="1346"/>
                  <a:pt x="366" y="1347"/>
                </a:cubicBezTo>
                <a:cubicBezTo>
                  <a:pt x="366" y="1349"/>
                  <a:pt x="365" y="1349"/>
                  <a:pt x="363" y="1349"/>
                </a:cubicBezTo>
                <a:cubicBezTo>
                  <a:pt x="363" y="1353"/>
                  <a:pt x="369" y="1358"/>
                  <a:pt x="371" y="1354"/>
                </a:cubicBezTo>
                <a:cubicBezTo>
                  <a:pt x="369" y="1353"/>
                  <a:pt x="367" y="1351"/>
                  <a:pt x="369" y="1351"/>
                </a:cubicBezTo>
                <a:cubicBezTo>
                  <a:pt x="373" y="1355"/>
                  <a:pt x="379" y="1348"/>
                  <a:pt x="387" y="1351"/>
                </a:cubicBezTo>
                <a:cubicBezTo>
                  <a:pt x="386" y="1348"/>
                  <a:pt x="385" y="1345"/>
                  <a:pt x="383" y="1344"/>
                </a:cubicBezTo>
                <a:cubicBezTo>
                  <a:pt x="383" y="1346"/>
                  <a:pt x="381" y="1346"/>
                  <a:pt x="379" y="1346"/>
                </a:cubicBezTo>
                <a:close/>
                <a:moveTo>
                  <a:pt x="264" y="1370"/>
                </a:moveTo>
                <a:cubicBezTo>
                  <a:pt x="265" y="1373"/>
                  <a:pt x="272" y="1363"/>
                  <a:pt x="275" y="1370"/>
                </a:cubicBezTo>
                <a:cubicBezTo>
                  <a:pt x="273" y="1371"/>
                  <a:pt x="271" y="1371"/>
                  <a:pt x="269" y="1370"/>
                </a:cubicBezTo>
                <a:cubicBezTo>
                  <a:pt x="267" y="1375"/>
                  <a:pt x="274" y="1371"/>
                  <a:pt x="274" y="1374"/>
                </a:cubicBezTo>
                <a:cubicBezTo>
                  <a:pt x="268" y="1373"/>
                  <a:pt x="268" y="1377"/>
                  <a:pt x="263" y="1376"/>
                </a:cubicBezTo>
                <a:cubicBezTo>
                  <a:pt x="265" y="1381"/>
                  <a:pt x="262" y="1383"/>
                  <a:pt x="262" y="1384"/>
                </a:cubicBezTo>
                <a:cubicBezTo>
                  <a:pt x="262" y="1387"/>
                  <a:pt x="265" y="1382"/>
                  <a:pt x="267" y="1384"/>
                </a:cubicBezTo>
                <a:cubicBezTo>
                  <a:pt x="267" y="1385"/>
                  <a:pt x="263" y="1390"/>
                  <a:pt x="264" y="1390"/>
                </a:cubicBezTo>
                <a:cubicBezTo>
                  <a:pt x="269" y="1391"/>
                  <a:pt x="266" y="1384"/>
                  <a:pt x="270" y="1384"/>
                </a:cubicBezTo>
                <a:cubicBezTo>
                  <a:pt x="270" y="1386"/>
                  <a:pt x="272" y="1386"/>
                  <a:pt x="273" y="1387"/>
                </a:cubicBezTo>
                <a:cubicBezTo>
                  <a:pt x="273" y="1385"/>
                  <a:pt x="275" y="1384"/>
                  <a:pt x="277" y="1384"/>
                </a:cubicBezTo>
                <a:cubicBezTo>
                  <a:pt x="278" y="1381"/>
                  <a:pt x="277" y="1378"/>
                  <a:pt x="279" y="1378"/>
                </a:cubicBezTo>
                <a:cubicBezTo>
                  <a:pt x="279" y="1380"/>
                  <a:pt x="282" y="1379"/>
                  <a:pt x="282" y="1381"/>
                </a:cubicBezTo>
                <a:cubicBezTo>
                  <a:pt x="279" y="1382"/>
                  <a:pt x="280" y="1388"/>
                  <a:pt x="278" y="1390"/>
                </a:cubicBezTo>
                <a:cubicBezTo>
                  <a:pt x="282" y="1389"/>
                  <a:pt x="281" y="1393"/>
                  <a:pt x="283" y="1395"/>
                </a:cubicBezTo>
                <a:cubicBezTo>
                  <a:pt x="280" y="1397"/>
                  <a:pt x="275" y="1397"/>
                  <a:pt x="275" y="1403"/>
                </a:cubicBezTo>
                <a:cubicBezTo>
                  <a:pt x="281" y="1403"/>
                  <a:pt x="275" y="1407"/>
                  <a:pt x="279" y="1411"/>
                </a:cubicBezTo>
                <a:cubicBezTo>
                  <a:pt x="275" y="1412"/>
                  <a:pt x="275" y="1415"/>
                  <a:pt x="273" y="1417"/>
                </a:cubicBezTo>
                <a:cubicBezTo>
                  <a:pt x="271" y="1418"/>
                  <a:pt x="268" y="1417"/>
                  <a:pt x="268" y="1420"/>
                </a:cubicBezTo>
                <a:cubicBezTo>
                  <a:pt x="271" y="1421"/>
                  <a:pt x="276" y="1418"/>
                  <a:pt x="276" y="1422"/>
                </a:cubicBezTo>
                <a:cubicBezTo>
                  <a:pt x="274" y="1422"/>
                  <a:pt x="274" y="1424"/>
                  <a:pt x="275" y="1427"/>
                </a:cubicBezTo>
                <a:cubicBezTo>
                  <a:pt x="277" y="1427"/>
                  <a:pt x="280" y="1426"/>
                  <a:pt x="280" y="1430"/>
                </a:cubicBezTo>
                <a:cubicBezTo>
                  <a:pt x="275" y="1427"/>
                  <a:pt x="274" y="1431"/>
                  <a:pt x="272" y="1431"/>
                </a:cubicBezTo>
                <a:cubicBezTo>
                  <a:pt x="272" y="1431"/>
                  <a:pt x="271" y="1428"/>
                  <a:pt x="270" y="1428"/>
                </a:cubicBezTo>
                <a:cubicBezTo>
                  <a:pt x="270" y="1428"/>
                  <a:pt x="269" y="1431"/>
                  <a:pt x="267" y="1430"/>
                </a:cubicBezTo>
                <a:cubicBezTo>
                  <a:pt x="266" y="1436"/>
                  <a:pt x="273" y="1432"/>
                  <a:pt x="277" y="1433"/>
                </a:cubicBezTo>
                <a:cubicBezTo>
                  <a:pt x="276" y="1431"/>
                  <a:pt x="278" y="1432"/>
                  <a:pt x="280" y="1431"/>
                </a:cubicBezTo>
                <a:cubicBezTo>
                  <a:pt x="280" y="1431"/>
                  <a:pt x="282" y="1429"/>
                  <a:pt x="283" y="1428"/>
                </a:cubicBezTo>
                <a:cubicBezTo>
                  <a:pt x="285" y="1427"/>
                  <a:pt x="287" y="1425"/>
                  <a:pt x="290" y="1425"/>
                </a:cubicBezTo>
                <a:cubicBezTo>
                  <a:pt x="290" y="1427"/>
                  <a:pt x="287" y="1427"/>
                  <a:pt x="287" y="1428"/>
                </a:cubicBezTo>
                <a:cubicBezTo>
                  <a:pt x="288" y="1430"/>
                  <a:pt x="291" y="1431"/>
                  <a:pt x="292" y="1433"/>
                </a:cubicBezTo>
                <a:cubicBezTo>
                  <a:pt x="293" y="1434"/>
                  <a:pt x="290" y="1435"/>
                  <a:pt x="291" y="1436"/>
                </a:cubicBezTo>
                <a:cubicBezTo>
                  <a:pt x="291" y="1436"/>
                  <a:pt x="294" y="1438"/>
                  <a:pt x="294" y="1438"/>
                </a:cubicBezTo>
                <a:cubicBezTo>
                  <a:pt x="295" y="1438"/>
                  <a:pt x="293" y="1440"/>
                  <a:pt x="292" y="1439"/>
                </a:cubicBezTo>
                <a:cubicBezTo>
                  <a:pt x="293" y="1441"/>
                  <a:pt x="295" y="1442"/>
                  <a:pt x="296" y="1444"/>
                </a:cubicBezTo>
                <a:cubicBezTo>
                  <a:pt x="296" y="1446"/>
                  <a:pt x="291" y="1449"/>
                  <a:pt x="296" y="1450"/>
                </a:cubicBezTo>
                <a:cubicBezTo>
                  <a:pt x="297" y="1447"/>
                  <a:pt x="305" y="1451"/>
                  <a:pt x="305" y="1454"/>
                </a:cubicBezTo>
                <a:cubicBezTo>
                  <a:pt x="305" y="1456"/>
                  <a:pt x="301" y="1455"/>
                  <a:pt x="302" y="1458"/>
                </a:cubicBezTo>
                <a:cubicBezTo>
                  <a:pt x="308" y="1460"/>
                  <a:pt x="310" y="1456"/>
                  <a:pt x="315" y="1457"/>
                </a:cubicBezTo>
                <a:cubicBezTo>
                  <a:pt x="325" y="1462"/>
                  <a:pt x="346" y="1455"/>
                  <a:pt x="360" y="1460"/>
                </a:cubicBezTo>
                <a:cubicBezTo>
                  <a:pt x="361" y="1453"/>
                  <a:pt x="357" y="1452"/>
                  <a:pt x="352" y="1452"/>
                </a:cubicBezTo>
                <a:cubicBezTo>
                  <a:pt x="352" y="1448"/>
                  <a:pt x="349" y="1447"/>
                  <a:pt x="347" y="1446"/>
                </a:cubicBezTo>
                <a:cubicBezTo>
                  <a:pt x="347" y="1449"/>
                  <a:pt x="347" y="1452"/>
                  <a:pt x="347" y="1455"/>
                </a:cubicBezTo>
                <a:cubicBezTo>
                  <a:pt x="340" y="1459"/>
                  <a:pt x="334" y="1454"/>
                  <a:pt x="326" y="1455"/>
                </a:cubicBezTo>
                <a:cubicBezTo>
                  <a:pt x="328" y="1450"/>
                  <a:pt x="325" y="1447"/>
                  <a:pt x="321" y="1446"/>
                </a:cubicBezTo>
                <a:cubicBezTo>
                  <a:pt x="321" y="1450"/>
                  <a:pt x="322" y="1455"/>
                  <a:pt x="318" y="1455"/>
                </a:cubicBezTo>
                <a:cubicBezTo>
                  <a:pt x="316" y="1455"/>
                  <a:pt x="312" y="1455"/>
                  <a:pt x="310" y="1454"/>
                </a:cubicBezTo>
                <a:cubicBezTo>
                  <a:pt x="309" y="1453"/>
                  <a:pt x="309" y="1450"/>
                  <a:pt x="308" y="1449"/>
                </a:cubicBezTo>
                <a:cubicBezTo>
                  <a:pt x="305" y="1446"/>
                  <a:pt x="299" y="1450"/>
                  <a:pt x="297" y="1444"/>
                </a:cubicBezTo>
                <a:cubicBezTo>
                  <a:pt x="303" y="1447"/>
                  <a:pt x="298" y="1439"/>
                  <a:pt x="302" y="1439"/>
                </a:cubicBezTo>
                <a:cubicBezTo>
                  <a:pt x="307" y="1441"/>
                  <a:pt x="314" y="1438"/>
                  <a:pt x="317" y="1438"/>
                </a:cubicBezTo>
                <a:cubicBezTo>
                  <a:pt x="323" y="1438"/>
                  <a:pt x="334" y="1441"/>
                  <a:pt x="332" y="1433"/>
                </a:cubicBezTo>
                <a:cubicBezTo>
                  <a:pt x="326" y="1436"/>
                  <a:pt x="323" y="1436"/>
                  <a:pt x="315" y="1435"/>
                </a:cubicBezTo>
                <a:cubicBezTo>
                  <a:pt x="314" y="1430"/>
                  <a:pt x="314" y="1430"/>
                  <a:pt x="315" y="1425"/>
                </a:cubicBezTo>
                <a:cubicBezTo>
                  <a:pt x="310" y="1428"/>
                  <a:pt x="311" y="1417"/>
                  <a:pt x="313" y="1417"/>
                </a:cubicBezTo>
                <a:cubicBezTo>
                  <a:pt x="318" y="1418"/>
                  <a:pt x="322" y="1418"/>
                  <a:pt x="324" y="1417"/>
                </a:cubicBezTo>
                <a:cubicBezTo>
                  <a:pt x="326" y="1417"/>
                  <a:pt x="329" y="1417"/>
                  <a:pt x="332" y="1417"/>
                </a:cubicBezTo>
                <a:cubicBezTo>
                  <a:pt x="333" y="1417"/>
                  <a:pt x="334" y="1419"/>
                  <a:pt x="333" y="1419"/>
                </a:cubicBezTo>
                <a:cubicBezTo>
                  <a:pt x="336" y="1419"/>
                  <a:pt x="337" y="1417"/>
                  <a:pt x="339" y="1417"/>
                </a:cubicBezTo>
                <a:cubicBezTo>
                  <a:pt x="349" y="1416"/>
                  <a:pt x="362" y="1419"/>
                  <a:pt x="367" y="1419"/>
                </a:cubicBezTo>
                <a:cubicBezTo>
                  <a:pt x="370" y="1419"/>
                  <a:pt x="372" y="1417"/>
                  <a:pt x="375" y="1417"/>
                </a:cubicBezTo>
                <a:cubicBezTo>
                  <a:pt x="379" y="1417"/>
                  <a:pt x="384" y="1420"/>
                  <a:pt x="388" y="1417"/>
                </a:cubicBezTo>
                <a:cubicBezTo>
                  <a:pt x="388" y="1418"/>
                  <a:pt x="389" y="1419"/>
                  <a:pt x="391" y="1419"/>
                </a:cubicBezTo>
                <a:cubicBezTo>
                  <a:pt x="392" y="1419"/>
                  <a:pt x="392" y="1417"/>
                  <a:pt x="389" y="1417"/>
                </a:cubicBezTo>
                <a:cubicBezTo>
                  <a:pt x="386" y="1414"/>
                  <a:pt x="379" y="1416"/>
                  <a:pt x="374" y="1416"/>
                </a:cubicBezTo>
                <a:cubicBezTo>
                  <a:pt x="373" y="1412"/>
                  <a:pt x="368" y="1414"/>
                  <a:pt x="367" y="1411"/>
                </a:cubicBezTo>
                <a:cubicBezTo>
                  <a:pt x="367" y="1408"/>
                  <a:pt x="367" y="1405"/>
                  <a:pt x="365" y="1404"/>
                </a:cubicBezTo>
                <a:cubicBezTo>
                  <a:pt x="362" y="1411"/>
                  <a:pt x="355" y="1404"/>
                  <a:pt x="347" y="1406"/>
                </a:cubicBezTo>
                <a:cubicBezTo>
                  <a:pt x="346" y="1408"/>
                  <a:pt x="345" y="1410"/>
                  <a:pt x="344" y="1411"/>
                </a:cubicBezTo>
                <a:cubicBezTo>
                  <a:pt x="341" y="1410"/>
                  <a:pt x="338" y="1412"/>
                  <a:pt x="335" y="1411"/>
                </a:cubicBezTo>
                <a:cubicBezTo>
                  <a:pt x="334" y="1411"/>
                  <a:pt x="332" y="1409"/>
                  <a:pt x="333" y="1409"/>
                </a:cubicBezTo>
                <a:cubicBezTo>
                  <a:pt x="328" y="1409"/>
                  <a:pt x="322" y="1412"/>
                  <a:pt x="318" y="1412"/>
                </a:cubicBezTo>
                <a:cubicBezTo>
                  <a:pt x="316" y="1412"/>
                  <a:pt x="312" y="1414"/>
                  <a:pt x="310" y="1411"/>
                </a:cubicBezTo>
                <a:cubicBezTo>
                  <a:pt x="313" y="1407"/>
                  <a:pt x="315" y="1405"/>
                  <a:pt x="319" y="1409"/>
                </a:cubicBezTo>
                <a:cubicBezTo>
                  <a:pt x="319" y="1407"/>
                  <a:pt x="318" y="1403"/>
                  <a:pt x="320" y="1403"/>
                </a:cubicBezTo>
                <a:cubicBezTo>
                  <a:pt x="323" y="1404"/>
                  <a:pt x="322" y="1405"/>
                  <a:pt x="323" y="1401"/>
                </a:cubicBezTo>
                <a:cubicBezTo>
                  <a:pt x="323" y="1401"/>
                  <a:pt x="326" y="1400"/>
                  <a:pt x="326" y="1400"/>
                </a:cubicBezTo>
                <a:cubicBezTo>
                  <a:pt x="327" y="1398"/>
                  <a:pt x="328" y="1396"/>
                  <a:pt x="329" y="1395"/>
                </a:cubicBezTo>
                <a:cubicBezTo>
                  <a:pt x="332" y="1393"/>
                  <a:pt x="336" y="1394"/>
                  <a:pt x="342" y="1392"/>
                </a:cubicBezTo>
                <a:cubicBezTo>
                  <a:pt x="342" y="1394"/>
                  <a:pt x="343" y="1393"/>
                  <a:pt x="345" y="1392"/>
                </a:cubicBezTo>
                <a:cubicBezTo>
                  <a:pt x="345" y="1393"/>
                  <a:pt x="345" y="1395"/>
                  <a:pt x="345" y="1397"/>
                </a:cubicBezTo>
                <a:cubicBezTo>
                  <a:pt x="348" y="1398"/>
                  <a:pt x="350" y="1392"/>
                  <a:pt x="350" y="1398"/>
                </a:cubicBezTo>
                <a:cubicBezTo>
                  <a:pt x="356" y="1397"/>
                  <a:pt x="356" y="1398"/>
                  <a:pt x="364" y="1398"/>
                </a:cubicBezTo>
                <a:cubicBezTo>
                  <a:pt x="364" y="1396"/>
                  <a:pt x="365" y="1395"/>
                  <a:pt x="366" y="1393"/>
                </a:cubicBezTo>
                <a:cubicBezTo>
                  <a:pt x="372" y="1395"/>
                  <a:pt x="375" y="1390"/>
                  <a:pt x="379" y="1390"/>
                </a:cubicBezTo>
                <a:cubicBezTo>
                  <a:pt x="382" y="1390"/>
                  <a:pt x="384" y="1394"/>
                  <a:pt x="387" y="1392"/>
                </a:cubicBezTo>
                <a:cubicBezTo>
                  <a:pt x="387" y="1396"/>
                  <a:pt x="389" y="1398"/>
                  <a:pt x="393" y="1398"/>
                </a:cubicBezTo>
                <a:cubicBezTo>
                  <a:pt x="392" y="1394"/>
                  <a:pt x="396" y="1395"/>
                  <a:pt x="394" y="1390"/>
                </a:cubicBezTo>
                <a:cubicBezTo>
                  <a:pt x="397" y="1390"/>
                  <a:pt x="400" y="1390"/>
                  <a:pt x="399" y="1387"/>
                </a:cubicBezTo>
                <a:cubicBezTo>
                  <a:pt x="398" y="1381"/>
                  <a:pt x="393" y="1391"/>
                  <a:pt x="393" y="1385"/>
                </a:cubicBezTo>
                <a:cubicBezTo>
                  <a:pt x="400" y="1386"/>
                  <a:pt x="391" y="1381"/>
                  <a:pt x="392" y="1378"/>
                </a:cubicBezTo>
                <a:cubicBezTo>
                  <a:pt x="390" y="1378"/>
                  <a:pt x="388" y="1378"/>
                  <a:pt x="386" y="1378"/>
                </a:cubicBezTo>
                <a:cubicBezTo>
                  <a:pt x="383" y="1382"/>
                  <a:pt x="388" y="1385"/>
                  <a:pt x="382" y="1387"/>
                </a:cubicBezTo>
                <a:cubicBezTo>
                  <a:pt x="378" y="1384"/>
                  <a:pt x="372" y="1386"/>
                  <a:pt x="368" y="1385"/>
                </a:cubicBezTo>
                <a:cubicBezTo>
                  <a:pt x="365" y="1385"/>
                  <a:pt x="365" y="1383"/>
                  <a:pt x="363" y="1385"/>
                </a:cubicBezTo>
                <a:cubicBezTo>
                  <a:pt x="361" y="1387"/>
                  <a:pt x="349" y="1385"/>
                  <a:pt x="349" y="1384"/>
                </a:cubicBezTo>
                <a:cubicBezTo>
                  <a:pt x="349" y="1380"/>
                  <a:pt x="350" y="1377"/>
                  <a:pt x="353" y="1376"/>
                </a:cubicBezTo>
                <a:cubicBezTo>
                  <a:pt x="359" y="1376"/>
                  <a:pt x="365" y="1376"/>
                  <a:pt x="370" y="1376"/>
                </a:cubicBezTo>
                <a:cubicBezTo>
                  <a:pt x="372" y="1374"/>
                  <a:pt x="371" y="1370"/>
                  <a:pt x="375" y="1371"/>
                </a:cubicBezTo>
                <a:cubicBezTo>
                  <a:pt x="381" y="1370"/>
                  <a:pt x="379" y="1377"/>
                  <a:pt x="383" y="1378"/>
                </a:cubicBezTo>
                <a:cubicBezTo>
                  <a:pt x="383" y="1375"/>
                  <a:pt x="383" y="1372"/>
                  <a:pt x="383" y="1370"/>
                </a:cubicBezTo>
                <a:cubicBezTo>
                  <a:pt x="384" y="1369"/>
                  <a:pt x="386" y="1368"/>
                  <a:pt x="387" y="1366"/>
                </a:cubicBezTo>
                <a:cubicBezTo>
                  <a:pt x="384" y="1366"/>
                  <a:pt x="384" y="1364"/>
                  <a:pt x="384" y="1360"/>
                </a:cubicBezTo>
                <a:cubicBezTo>
                  <a:pt x="378" y="1360"/>
                  <a:pt x="380" y="1366"/>
                  <a:pt x="375" y="1366"/>
                </a:cubicBezTo>
                <a:cubicBezTo>
                  <a:pt x="375" y="1364"/>
                  <a:pt x="373" y="1364"/>
                  <a:pt x="373" y="1362"/>
                </a:cubicBezTo>
                <a:cubicBezTo>
                  <a:pt x="369" y="1362"/>
                  <a:pt x="367" y="1364"/>
                  <a:pt x="362" y="1363"/>
                </a:cubicBezTo>
                <a:cubicBezTo>
                  <a:pt x="361" y="1365"/>
                  <a:pt x="361" y="1369"/>
                  <a:pt x="358" y="1370"/>
                </a:cubicBezTo>
                <a:cubicBezTo>
                  <a:pt x="346" y="1369"/>
                  <a:pt x="344" y="1367"/>
                  <a:pt x="336" y="1371"/>
                </a:cubicBezTo>
                <a:cubicBezTo>
                  <a:pt x="331" y="1370"/>
                  <a:pt x="328" y="1366"/>
                  <a:pt x="326" y="1362"/>
                </a:cubicBezTo>
                <a:cubicBezTo>
                  <a:pt x="330" y="1362"/>
                  <a:pt x="328" y="1357"/>
                  <a:pt x="329" y="1355"/>
                </a:cubicBezTo>
                <a:cubicBezTo>
                  <a:pt x="330" y="1353"/>
                  <a:pt x="334" y="1353"/>
                  <a:pt x="332" y="1349"/>
                </a:cubicBezTo>
                <a:cubicBezTo>
                  <a:pt x="329" y="1349"/>
                  <a:pt x="329" y="1351"/>
                  <a:pt x="327" y="1352"/>
                </a:cubicBezTo>
                <a:cubicBezTo>
                  <a:pt x="316" y="1352"/>
                  <a:pt x="307" y="1354"/>
                  <a:pt x="301" y="1358"/>
                </a:cubicBezTo>
                <a:cubicBezTo>
                  <a:pt x="295" y="1358"/>
                  <a:pt x="293" y="1361"/>
                  <a:pt x="287" y="1358"/>
                </a:cubicBezTo>
                <a:cubicBezTo>
                  <a:pt x="287" y="1361"/>
                  <a:pt x="290" y="1363"/>
                  <a:pt x="287" y="1363"/>
                </a:cubicBezTo>
                <a:cubicBezTo>
                  <a:pt x="285" y="1363"/>
                  <a:pt x="287" y="1368"/>
                  <a:pt x="285" y="1368"/>
                </a:cubicBezTo>
                <a:cubicBezTo>
                  <a:pt x="283" y="1366"/>
                  <a:pt x="283" y="1362"/>
                  <a:pt x="280" y="1362"/>
                </a:cubicBezTo>
                <a:cubicBezTo>
                  <a:pt x="281" y="1366"/>
                  <a:pt x="283" y="1371"/>
                  <a:pt x="277" y="1371"/>
                </a:cubicBezTo>
                <a:cubicBezTo>
                  <a:pt x="276" y="1369"/>
                  <a:pt x="283" y="1367"/>
                  <a:pt x="278" y="1366"/>
                </a:cubicBezTo>
                <a:cubicBezTo>
                  <a:pt x="278" y="1371"/>
                  <a:pt x="264" y="1361"/>
                  <a:pt x="264" y="1370"/>
                </a:cubicBezTo>
                <a:close/>
                <a:moveTo>
                  <a:pt x="346" y="1379"/>
                </a:moveTo>
                <a:cubicBezTo>
                  <a:pt x="349" y="1386"/>
                  <a:pt x="340" y="1382"/>
                  <a:pt x="340" y="1385"/>
                </a:cubicBezTo>
                <a:cubicBezTo>
                  <a:pt x="333" y="1387"/>
                  <a:pt x="326" y="1384"/>
                  <a:pt x="320" y="1385"/>
                </a:cubicBezTo>
                <a:cubicBezTo>
                  <a:pt x="317" y="1386"/>
                  <a:pt x="318" y="1389"/>
                  <a:pt x="313" y="1389"/>
                </a:cubicBezTo>
                <a:cubicBezTo>
                  <a:pt x="312" y="1380"/>
                  <a:pt x="319" y="1380"/>
                  <a:pt x="327" y="1381"/>
                </a:cubicBezTo>
                <a:cubicBezTo>
                  <a:pt x="330" y="1378"/>
                  <a:pt x="331" y="1377"/>
                  <a:pt x="339" y="1378"/>
                </a:cubicBezTo>
                <a:cubicBezTo>
                  <a:pt x="342" y="1378"/>
                  <a:pt x="345" y="1377"/>
                  <a:pt x="346" y="1379"/>
                </a:cubicBezTo>
                <a:close/>
                <a:moveTo>
                  <a:pt x="271" y="1379"/>
                </a:moveTo>
                <a:cubicBezTo>
                  <a:pt x="272" y="1379"/>
                  <a:pt x="273" y="1379"/>
                  <a:pt x="274" y="1379"/>
                </a:cubicBezTo>
                <a:cubicBezTo>
                  <a:pt x="273" y="1380"/>
                  <a:pt x="273" y="1382"/>
                  <a:pt x="273" y="1384"/>
                </a:cubicBezTo>
                <a:cubicBezTo>
                  <a:pt x="270" y="1383"/>
                  <a:pt x="269" y="1381"/>
                  <a:pt x="271" y="1379"/>
                </a:cubicBezTo>
                <a:close/>
                <a:moveTo>
                  <a:pt x="307" y="1382"/>
                </a:moveTo>
                <a:cubicBezTo>
                  <a:pt x="308" y="1383"/>
                  <a:pt x="309" y="1384"/>
                  <a:pt x="310" y="1384"/>
                </a:cubicBezTo>
                <a:cubicBezTo>
                  <a:pt x="310" y="1385"/>
                  <a:pt x="310" y="1386"/>
                  <a:pt x="310" y="1387"/>
                </a:cubicBezTo>
                <a:cubicBezTo>
                  <a:pt x="308" y="1387"/>
                  <a:pt x="306" y="1387"/>
                  <a:pt x="306" y="1389"/>
                </a:cubicBezTo>
                <a:cubicBezTo>
                  <a:pt x="301" y="1387"/>
                  <a:pt x="306" y="1383"/>
                  <a:pt x="307" y="1382"/>
                </a:cubicBezTo>
                <a:close/>
                <a:moveTo>
                  <a:pt x="371" y="1389"/>
                </a:moveTo>
                <a:cubicBezTo>
                  <a:pt x="372" y="1389"/>
                  <a:pt x="373" y="1389"/>
                  <a:pt x="374" y="1389"/>
                </a:cubicBezTo>
                <a:cubicBezTo>
                  <a:pt x="375" y="1393"/>
                  <a:pt x="362" y="1388"/>
                  <a:pt x="371" y="1389"/>
                </a:cubicBezTo>
                <a:close/>
                <a:moveTo>
                  <a:pt x="277" y="1416"/>
                </a:moveTo>
                <a:cubicBezTo>
                  <a:pt x="280" y="1416"/>
                  <a:pt x="281" y="1414"/>
                  <a:pt x="282" y="1412"/>
                </a:cubicBezTo>
                <a:cubicBezTo>
                  <a:pt x="279" y="1412"/>
                  <a:pt x="278" y="1414"/>
                  <a:pt x="277" y="1416"/>
                </a:cubicBezTo>
                <a:close/>
                <a:moveTo>
                  <a:pt x="253" y="1397"/>
                </a:moveTo>
                <a:cubicBezTo>
                  <a:pt x="253" y="1394"/>
                  <a:pt x="252" y="1393"/>
                  <a:pt x="250" y="1395"/>
                </a:cubicBezTo>
                <a:cubicBezTo>
                  <a:pt x="250" y="1392"/>
                  <a:pt x="245" y="1394"/>
                  <a:pt x="248" y="1395"/>
                </a:cubicBezTo>
                <a:cubicBezTo>
                  <a:pt x="250" y="1395"/>
                  <a:pt x="251" y="1397"/>
                  <a:pt x="253" y="1397"/>
                </a:cubicBezTo>
                <a:close/>
                <a:moveTo>
                  <a:pt x="1906" y="1412"/>
                </a:moveTo>
                <a:cubicBezTo>
                  <a:pt x="1910" y="1411"/>
                  <a:pt x="1915" y="1409"/>
                  <a:pt x="1920" y="1411"/>
                </a:cubicBezTo>
                <a:cubicBezTo>
                  <a:pt x="1920" y="1409"/>
                  <a:pt x="1917" y="1409"/>
                  <a:pt x="1917" y="1408"/>
                </a:cubicBezTo>
                <a:cubicBezTo>
                  <a:pt x="1910" y="1407"/>
                  <a:pt x="1906" y="1409"/>
                  <a:pt x="1903" y="1409"/>
                </a:cubicBezTo>
                <a:cubicBezTo>
                  <a:pt x="1900" y="1410"/>
                  <a:pt x="1897" y="1409"/>
                  <a:pt x="1896" y="1411"/>
                </a:cubicBezTo>
                <a:cubicBezTo>
                  <a:pt x="1901" y="1410"/>
                  <a:pt x="1901" y="1414"/>
                  <a:pt x="1906" y="1412"/>
                </a:cubicBezTo>
                <a:close/>
                <a:moveTo>
                  <a:pt x="270" y="1425"/>
                </a:moveTo>
                <a:cubicBezTo>
                  <a:pt x="267" y="1425"/>
                  <a:pt x="266" y="1423"/>
                  <a:pt x="264" y="1424"/>
                </a:cubicBezTo>
                <a:cubicBezTo>
                  <a:pt x="266" y="1428"/>
                  <a:pt x="257" y="1429"/>
                  <a:pt x="263" y="1431"/>
                </a:cubicBezTo>
                <a:cubicBezTo>
                  <a:pt x="263" y="1430"/>
                  <a:pt x="264" y="1430"/>
                  <a:pt x="266" y="1430"/>
                </a:cubicBezTo>
                <a:cubicBezTo>
                  <a:pt x="266" y="1428"/>
                  <a:pt x="265" y="1425"/>
                  <a:pt x="267" y="1425"/>
                </a:cubicBezTo>
                <a:cubicBezTo>
                  <a:pt x="267" y="1427"/>
                  <a:pt x="270" y="1427"/>
                  <a:pt x="270" y="1425"/>
                </a:cubicBezTo>
                <a:close/>
                <a:moveTo>
                  <a:pt x="343" y="1428"/>
                </a:moveTo>
                <a:cubicBezTo>
                  <a:pt x="345" y="1423"/>
                  <a:pt x="347" y="1432"/>
                  <a:pt x="348" y="1435"/>
                </a:cubicBezTo>
                <a:cubicBezTo>
                  <a:pt x="346" y="1439"/>
                  <a:pt x="346" y="1428"/>
                  <a:pt x="343" y="1428"/>
                </a:cubicBezTo>
                <a:close/>
                <a:moveTo>
                  <a:pt x="1413" y="1435"/>
                </a:moveTo>
                <a:cubicBezTo>
                  <a:pt x="1412" y="1434"/>
                  <a:pt x="1411" y="1433"/>
                  <a:pt x="1412" y="1431"/>
                </a:cubicBezTo>
                <a:cubicBezTo>
                  <a:pt x="1408" y="1431"/>
                  <a:pt x="1407" y="1433"/>
                  <a:pt x="1407" y="1436"/>
                </a:cubicBezTo>
                <a:cubicBezTo>
                  <a:pt x="1411" y="1434"/>
                  <a:pt x="1412" y="1437"/>
                  <a:pt x="1413" y="1435"/>
                </a:cubicBezTo>
                <a:close/>
                <a:moveTo>
                  <a:pt x="351" y="1443"/>
                </a:moveTo>
                <a:cubicBezTo>
                  <a:pt x="351" y="1440"/>
                  <a:pt x="347" y="1442"/>
                  <a:pt x="347" y="1439"/>
                </a:cubicBezTo>
                <a:cubicBezTo>
                  <a:pt x="346" y="1438"/>
                  <a:pt x="345" y="1438"/>
                  <a:pt x="345" y="1441"/>
                </a:cubicBezTo>
                <a:cubicBezTo>
                  <a:pt x="347" y="1441"/>
                  <a:pt x="348" y="1443"/>
                  <a:pt x="351" y="1443"/>
                </a:cubicBezTo>
                <a:close/>
                <a:moveTo>
                  <a:pt x="640" y="1443"/>
                </a:moveTo>
                <a:cubicBezTo>
                  <a:pt x="639" y="1444"/>
                  <a:pt x="640" y="1447"/>
                  <a:pt x="638" y="1447"/>
                </a:cubicBezTo>
                <a:cubicBezTo>
                  <a:pt x="638" y="1446"/>
                  <a:pt x="635" y="1445"/>
                  <a:pt x="635" y="1447"/>
                </a:cubicBezTo>
                <a:cubicBezTo>
                  <a:pt x="637" y="1447"/>
                  <a:pt x="639" y="1448"/>
                  <a:pt x="640" y="1449"/>
                </a:cubicBezTo>
                <a:cubicBezTo>
                  <a:pt x="639" y="1446"/>
                  <a:pt x="646" y="1442"/>
                  <a:pt x="643" y="1441"/>
                </a:cubicBezTo>
                <a:cubicBezTo>
                  <a:pt x="642" y="1442"/>
                  <a:pt x="641" y="1443"/>
                  <a:pt x="640" y="1443"/>
                </a:cubicBezTo>
                <a:close/>
                <a:moveTo>
                  <a:pt x="1308" y="1455"/>
                </a:moveTo>
                <a:cubicBezTo>
                  <a:pt x="1307" y="1459"/>
                  <a:pt x="1312" y="1462"/>
                  <a:pt x="1307" y="1462"/>
                </a:cubicBezTo>
                <a:cubicBezTo>
                  <a:pt x="1303" y="1462"/>
                  <a:pt x="1309" y="1466"/>
                  <a:pt x="1307" y="1470"/>
                </a:cubicBezTo>
                <a:cubicBezTo>
                  <a:pt x="1305" y="1470"/>
                  <a:pt x="1305" y="1472"/>
                  <a:pt x="1303" y="1471"/>
                </a:cubicBezTo>
                <a:cubicBezTo>
                  <a:pt x="1305" y="1476"/>
                  <a:pt x="1301" y="1480"/>
                  <a:pt x="1298" y="1484"/>
                </a:cubicBezTo>
                <a:cubicBezTo>
                  <a:pt x="1300" y="1484"/>
                  <a:pt x="1302" y="1484"/>
                  <a:pt x="1301" y="1487"/>
                </a:cubicBezTo>
                <a:cubicBezTo>
                  <a:pt x="1306" y="1488"/>
                  <a:pt x="1304" y="1483"/>
                  <a:pt x="1307" y="1482"/>
                </a:cubicBezTo>
                <a:cubicBezTo>
                  <a:pt x="1312" y="1484"/>
                  <a:pt x="1315" y="1480"/>
                  <a:pt x="1318" y="1481"/>
                </a:cubicBezTo>
                <a:cubicBezTo>
                  <a:pt x="1318" y="1481"/>
                  <a:pt x="1319" y="1484"/>
                  <a:pt x="1320" y="1484"/>
                </a:cubicBezTo>
                <a:cubicBezTo>
                  <a:pt x="1322" y="1485"/>
                  <a:pt x="1329" y="1484"/>
                  <a:pt x="1329" y="1489"/>
                </a:cubicBezTo>
                <a:cubicBezTo>
                  <a:pt x="1326" y="1489"/>
                  <a:pt x="1324" y="1488"/>
                  <a:pt x="1324" y="1492"/>
                </a:cubicBezTo>
                <a:cubicBezTo>
                  <a:pt x="1328" y="1496"/>
                  <a:pt x="1325" y="1489"/>
                  <a:pt x="1330" y="1490"/>
                </a:cubicBezTo>
                <a:cubicBezTo>
                  <a:pt x="1329" y="1495"/>
                  <a:pt x="1333" y="1501"/>
                  <a:pt x="1335" y="1496"/>
                </a:cubicBezTo>
                <a:cubicBezTo>
                  <a:pt x="1330" y="1496"/>
                  <a:pt x="1333" y="1489"/>
                  <a:pt x="1332" y="1485"/>
                </a:cubicBezTo>
                <a:cubicBezTo>
                  <a:pt x="1332" y="1485"/>
                  <a:pt x="1329" y="1484"/>
                  <a:pt x="1329" y="1482"/>
                </a:cubicBezTo>
                <a:cubicBezTo>
                  <a:pt x="1329" y="1478"/>
                  <a:pt x="1328" y="1475"/>
                  <a:pt x="1329" y="1473"/>
                </a:cubicBezTo>
                <a:cubicBezTo>
                  <a:pt x="1330" y="1467"/>
                  <a:pt x="1329" y="1469"/>
                  <a:pt x="1328" y="1463"/>
                </a:cubicBezTo>
                <a:cubicBezTo>
                  <a:pt x="1328" y="1461"/>
                  <a:pt x="1330" y="1462"/>
                  <a:pt x="1331" y="1460"/>
                </a:cubicBezTo>
                <a:cubicBezTo>
                  <a:pt x="1328" y="1460"/>
                  <a:pt x="1330" y="1455"/>
                  <a:pt x="1328" y="1454"/>
                </a:cubicBezTo>
                <a:cubicBezTo>
                  <a:pt x="1323" y="1454"/>
                  <a:pt x="1319" y="1459"/>
                  <a:pt x="1315" y="1455"/>
                </a:cubicBezTo>
                <a:cubicBezTo>
                  <a:pt x="1316" y="1456"/>
                  <a:pt x="1317" y="1454"/>
                  <a:pt x="1315" y="1454"/>
                </a:cubicBezTo>
                <a:cubicBezTo>
                  <a:pt x="1316" y="1457"/>
                  <a:pt x="1310" y="1454"/>
                  <a:pt x="1308" y="1455"/>
                </a:cubicBezTo>
                <a:close/>
                <a:moveTo>
                  <a:pt x="1311" y="1462"/>
                </a:moveTo>
                <a:cubicBezTo>
                  <a:pt x="1317" y="1460"/>
                  <a:pt x="1316" y="1474"/>
                  <a:pt x="1314" y="1476"/>
                </a:cubicBezTo>
                <a:cubicBezTo>
                  <a:pt x="1311" y="1477"/>
                  <a:pt x="1311" y="1474"/>
                  <a:pt x="1310" y="1473"/>
                </a:cubicBezTo>
                <a:cubicBezTo>
                  <a:pt x="1310" y="1471"/>
                  <a:pt x="1310" y="1467"/>
                  <a:pt x="1311" y="1462"/>
                </a:cubicBezTo>
                <a:close/>
                <a:moveTo>
                  <a:pt x="1006" y="1474"/>
                </a:moveTo>
                <a:cubicBezTo>
                  <a:pt x="1007" y="1473"/>
                  <a:pt x="1009" y="1467"/>
                  <a:pt x="1006" y="1466"/>
                </a:cubicBezTo>
                <a:cubicBezTo>
                  <a:pt x="1004" y="1464"/>
                  <a:pt x="1004" y="1460"/>
                  <a:pt x="1001" y="1458"/>
                </a:cubicBezTo>
                <a:cubicBezTo>
                  <a:pt x="1004" y="1462"/>
                  <a:pt x="1000" y="1473"/>
                  <a:pt x="1006" y="1474"/>
                </a:cubicBezTo>
                <a:close/>
                <a:moveTo>
                  <a:pt x="791" y="1476"/>
                </a:moveTo>
                <a:cubicBezTo>
                  <a:pt x="787" y="1475"/>
                  <a:pt x="785" y="1476"/>
                  <a:pt x="783" y="1477"/>
                </a:cubicBezTo>
                <a:cubicBezTo>
                  <a:pt x="783" y="1478"/>
                  <a:pt x="783" y="1480"/>
                  <a:pt x="783" y="1481"/>
                </a:cubicBezTo>
                <a:cubicBezTo>
                  <a:pt x="783" y="1481"/>
                  <a:pt x="785" y="1483"/>
                  <a:pt x="785" y="1482"/>
                </a:cubicBezTo>
                <a:cubicBezTo>
                  <a:pt x="785" y="1484"/>
                  <a:pt x="782" y="1484"/>
                  <a:pt x="783" y="1487"/>
                </a:cubicBezTo>
                <a:cubicBezTo>
                  <a:pt x="783" y="1487"/>
                  <a:pt x="786" y="1489"/>
                  <a:pt x="786" y="1490"/>
                </a:cubicBezTo>
                <a:cubicBezTo>
                  <a:pt x="787" y="1493"/>
                  <a:pt x="785" y="1496"/>
                  <a:pt x="788" y="1498"/>
                </a:cubicBezTo>
                <a:cubicBezTo>
                  <a:pt x="793" y="1498"/>
                  <a:pt x="795" y="1494"/>
                  <a:pt x="802" y="1495"/>
                </a:cubicBezTo>
                <a:cubicBezTo>
                  <a:pt x="802" y="1500"/>
                  <a:pt x="807" y="1500"/>
                  <a:pt x="811" y="1501"/>
                </a:cubicBezTo>
                <a:cubicBezTo>
                  <a:pt x="816" y="1497"/>
                  <a:pt x="806" y="1486"/>
                  <a:pt x="815" y="1485"/>
                </a:cubicBezTo>
                <a:cubicBezTo>
                  <a:pt x="817" y="1478"/>
                  <a:pt x="813" y="1476"/>
                  <a:pt x="812" y="1471"/>
                </a:cubicBezTo>
                <a:cubicBezTo>
                  <a:pt x="814" y="1470"/>
                  <a:pt x="818" y="1470"/>
                  <a:pt x="817" y="1465"/>
                </a:cubicBezTo>
                <a:cubicBezTo>
                  <a:pt x="814" y="1465"/>
                  <a:pt x="813" y="1467"/>
                  <a:pt x="812" y="1468"/>
                </a:cubicBezTo>
                <a:cubicBezTo>
                  <a:pt x="811" y="1469"/>
                  <a:pt x="808" y="1472"/>
                  <a:pt x="808" y="1473"/>
                </a:cubicBezTo>
                <a:cubicBezTo>
                  <a:pt x="807" y="1474"/>
                  <a:pt x="808" y="1477"/>
                  <a:pt x="806" y="1477"/>
                </a:cubicBezTo>
                <a:cubicBezTo>
                  <a:pt x="804" y="1475"/>
                  <a:pt x="795" y="1478"/>
                  <a:pt x="797" y="1471"/>
                </a:cubicBezTo>
                <a:cubicBezTo>
                  <a:pt x="791" y="1472"/>
                  <a:pt x="788" y="1471"/>
                  <a:pt x="789" y="1465"/>
                </a:cubicBezTo>
                <a:cubicBezTo>
                  <a:pt x="794" y="1465"/>
                  <a:pt x="801" y="1466"/>
                  <a:pt x="800" y="1460"/>
                </a:cubicBezTo>
                <a:cubicBezTo>
                  <a:pt x="783" y="1460"/>
                  <a:pt x="768" y="1460"/>
                  <a:pt x="753" y="1462"/>
                </a:cubicBezTo>
                <a:cubicBezTo>
                  <a:pt x="754" y="1466"/>
                  <a:pt x="756" y="1464"/>
                  <a:pt x="756" y="1468"/>
                </a:cubicBezTo>
                <a:cubicBezTo>
                  <a:pt x="757" y="1471"/>
                  <a:pt x="761" y="1470"/>
                  <a:pt x="760" y="1474"/>
                </a:cubicBezTo>
                <a:cubicBezTo>
                  <a:pt x="758" y="1474"/>
                  <a:pt x="758" y="1476"/>
                  <a:pt x="757" y="1476"/>
                </a:cubicBezTo>
                <a:cubicBezTo>
                  <a:pt x="755" y="1476"/>
                  <a:pt x="754" y="1473"/>
                  <a:pt x="753" y="1473"/>
                </a:cubicBezTo>
                <a:cubicBezTo>
                  <a:pt x="750" y="1471"/>
                  <a:pt x="745" y="1475"/>
                  <a:pt x="747" y="1470"/>
                </a:cubicBezTo>
                <a:cubicBezTo>
                  <a:pt x="742" y="1469"/>
                  <a:pt x="740" y="1473"/>
                  <a:pt x="738" y="1476"/>
                </a:cubicBezTo>
                <a:cubicBezTo>
                  <a:pt x="738" y="1474"/>
                  <a:pt x="736" y="1473"/>
                  <a:pt x="735" y="1473"/>
                </a:cubicBezTo>
                <a:cubicBezTo>
                  <a:pt x="734" y="1474"/>
                  <a:pt x="735" y="1476"/>
                  <a:pt x="733" y="1476"/>
                </a:cubicBezTo>
                <a:cubicBezTo>
                  <a:pt x="731" y="1476"/>
                  <a:pt x="732" y="1479"/>
                  <a:pt x="730" y="1479"/>
                </a:cubicBezTo>
                <a:cubicBezTo>
                  <a:pt x="729" y="1477"/>
                  <a:pt x="727" y="1476"/>
                  <a:pt x="726" y="1474"/>
                </a:cubicBezTo>
                <a:cubicBezTo>
                  <a:pt x="726" y="1477"/>
                  <a:pt x="726" y="1480"/>
                  <a:pt x="726" y="1482"/>
                </a:cubicBezTo>
                <a:cubicBezTo>
                  <a:pt x="722" y="1483"/>
                  <a:pt x="725" y="1490"/>
                  <a:pt x="720" y="1489"/>
                </a:cubicBezTo>
                <a:cubicBezTo>
                  <a:pt x="720" y="1490"/>
                  <a:pt x="720" y="1491"/>
                  <a:pt x="720" y="1492"/>
                </a:cubicBezTo>
                <a:cubicBezTo>
                  <a:pt x="720" y="1492"/>
                  <a:pt x="718" y="1494"/>
                  <a:pt x="718" y="1493"/>
                </a:cubicBezTo>
                <a:cubicBezTo>
                  <a:pt x="718" y="1496"/>
                  <a:pt x="720" y="1497"/>
                  <a:pt x="718" y="1498"/>
                </a:cubicBezTo>
                <a:cubicBezTo>
                  <a:pt x="717" y="1498"/>
                  <a:pt x="715" y="1498"/>
                  <a:pt x="715" y="1500"/>
                </a:cubicBezTo>
                <a:cubicBezTo>
                  <a:pt x="721" y="1501"/>
                  <a:pt x="726" y="1502"/>
                  <a:pt x="729" y="1498"/>
                </a:cubicBezTo>
                <a:cubicBezTo>
                  <a:pt x="723" y="1496"/>
                  <a:pt x="730" y="1485"/>
                  <a:pt x="738" y="1487"/>
                </a:cubicBezTo>
                <a:cubicBezTo>
                  <a:pt x="740" y="1495"/>
                  <a:pt x="739" y="1495"/>
                  <a:pt x="735" y="1500"/>
                </a:cubicBezTo>
                <a:cubicBezTo>
                  <a:pt x="740" y="1502"/>
                  <a:pt x="741" y="1499"/>
                  <a:pt x="748" y="1500"/>
                </a:cubicBezTo>
                <a:cubicBezTo>
                  <a:pt x="751" y="1498"/>
                  <a:pt x="744" y="1492"/>
                  <a:pt x="749" y="1490"/>
                </a:cubicBezTo>
                <a:cubicBezTo>
                  <a:pt x="753" y="1490"/>
                  <a:pt x="756" y="1491"/>
                  <a:pt x="758" y="1493"/>
                </a:cubicBezTo>
                <a:cubicBezTo>
                  <a:pt x="759" y="1497"/>
                  <a:pt x="751" y="1492"/>
                  <a:pt x="754" y="1498"/>
                </a:cubicBezTo>
                <a:cubicBezTo>
                  <a:pt x="755" y="1501"/>
                  <a:pt x="759" y="1499"/>
                  <a:pt x="762" y="1500"/>
                </a:cubicBezTo>
                <a:cubicBezTo>
                  <a:pt x="764" y="1500"/>
                  <a:pt x="764" y="1501"/>
                  <a:pt x="766" y="1501"/>
                </a:cubicBezTo>
                <a:cubicBezTo>
                  <a:pt x="772" y="1502"/>
                  <a:pt x="777" y="1500"/>
                  <a:pt x="779" y="1500"/>
                </a:cubicBezTo>
                <a:cubicBezTo>
                  <a:pt x="780" y="1499"/>
                  <a:pt x="782" y="1500"/>
                  <a:pt x="782" y="1498"/>
                </a:cubicBezTo>
                <a:cubicBezTo>
                  <a:pt x="784" y="1497"/>
                  <a:pt x="785" y="1496"/>
                  <a:pt x="785" y="1493"/>
                </a:cubicBezTo>
                <a:cubicBezTo>
                  <a:pt x="782" y="1493"/>
                  <a:pt x="780" y="1492"/>
                  <a:pt x="778" y="1490"/>
                </a:cubicBezTo>
                <a:cubicBezTo>
                  <a:pt x="780" y="1485"/>
                  <a:pt x="773" y="1488"/>
                  <a:pt x="774" y="1484"/>
                </a:cubicBezTo>
                <a:cubicBezTo>
                  <a:pt x="774" y="1482"/>
                  <a:pt x="774" y="1480"/>
                  <a:pt x="774" y="1477"/>
                </a:cubicBezTo>
                <a:cubicBezTo>
                  <a:pt x="768" y="1480"/>
                  <a:pt x="769" y="1474"/>
                  <a:pt x="767" y="1473"/>
                </a:cubicBezTo>
                <a:cubicBezTo>
                  <a:pt x="765" y="1471"/>
                  <a:pt x="761" y="1474"/>
                  <a:pt x="760" y="1470"/>
                </a:cubicBezTo>
                <a:cubicBezTo>
                  <a:pt x="759" y="1467"/>
                  <a:pt x="757" y="1467"/>
                  <a:pt x="758" y="1465"/>
                </a:cubicBezTo>
                <a:cubicBezTo>
                  <a:pt x="767" y="1462"/>
                  <a:pt x="775" y="1466"/>
                  <a:pt x="786" y="1463"/>
                </a:cubicBezTo>
                <a:cubicBezTo>
                  <a:pt x="783" y="1472"/>
                  <a:pt x="792" y="1469"/>
                  <a:pt x="791" y="1476"/>
                </a:cubicBezTo>
                <a:close/>
                <a:moveTo>
                  <a:pt x="684" y="1470"/>
                </a:moveTo>
                <a:cubicBezTo>
                  <a:pt x="686" y="1477"/>
                  <a:pt x="678" y="1478"/>
                  <a:pt x="676" y="1476"/>
                </a:cubicBezTo>
                <a:cubicBezTo>
                  <a:pt x="674" y="1479"/>
                  <a:pt x="676" y="1485"/>
                  <a:pt x="673" y="1487"/>
                </a:cubicBezTo>
                <a:cubicBezTo>
                  <a:pt x="671" y="1487"/>
                  <a:pt x="668" y="1488"/>
                  <a:pt x="667" y="1485"/>
                </a:cubicBezTo>
                <a:cubicBezTo>
                  <a:pt x="666" y="1483"/>
                  <a:pt x="669" y="1481"/>
                  <a:pt x="667" y="1481"/>
                </a:cubicBezTo>
                <a:cubicBezTo>
                  <a:pt x="666" y="1485"/>
                  <a:pt x="664" y="1479"/>
                  <a:pt x="661" y="1481"/>
                </a:cubicBezTo>
                <a:cubicBezTo>
                  <a:pt x="660" y="1483"/>
                  <a:pt x="660" y="1487"/>
                  <a:pt x="658" y="1489"/>
                </a:cubicBezTo>
                <a:cubicBezTo>
                  <a:pt x="656" y="1489"/>
                  <a:pt x="655" y="1486"/>
                  <a:pt x="655" y="1489"/>
                </a:cubicBezTo>
                <a:cubicBezTo>
                  <a:pt x="660" y="1490"/>
                  <a:pt x="660" y="1496"/>
                  <a:pt x="658" y="1501"/>
                </a:cubicBezTo>
                <a:cubicBezTo>
                  <a:pt x="664" y="1499"/>
                  <a:pt x="667" y="1503"/>
                  <a:pt x="671" y="1503"/>
                </a:cubicBezTo>
                <a:cubicBezTo>
                  <a:pt x="672" y="1503"/>
                  <a:pt x="673" y="1497"/>
                  <a:pt x="677" y="1500"/>
                </a:cubicBezTo>
                <a:cubicBezTo>
                  <a:pt x="674" y="1496"/>
                  <a:pt x="679" y="1495"/>
                  <a:pt x="680" y="1493"/>
                </a:cubicBezTo>
                <a:cubicBezTo>
                  <a:pt x="681" y="1491"/>
                  <a:pt x="680" y="1488"/>
                  <a:pt x="683" y="1487"/>
                </a:cubicBezTo>
                <a:cubicBezTo>
                  <a:pt x="683" y="1485"/>
                  <a:pt x="686" y="1485"/>
                  <a:pt x="689" y="1485"/>
                </a:cubicBezTo>
                <a:cubicBezTo>
                  <a:pt x="691" y="1492"/>
                  <a:pt x="692" y="1499"/>
                  <a:pt x="697" y="1503"/>
                </a:cubicBezTo>
                <a:cubicBezTo>
                  <a:pt x="700" y="1502"/>
                  <a:pt x="706" y="1505"/>
                  <a:pt x="706" y="1501"/>
                </a:cubicBezTo>
                <a:cubicBezTo>
                  <a:pt x="703" y="1501"/>
                  <a:pt x="705" y="1496"/>
                  <a:pt x="704" y="1493"/>
                </a:cubicBezTo>
                <a:cubicBezTo>
                  <a:pt x="700" y="1492"/>
                  <a:pt x="699" y="1487"/>
                  <a:pt x="696" y="1484"/>
                </a:cubicBezTo>
                <a:cubicBezTo>
                  <a:pt x="699" y="1481"/>
                  <a:pt x="697" y="1478"/>
                  <a:pt x="696" y="1474"/>
                </a:cubicBezTo>
                <a:cubicBezTo>
                  <a:pt x="699" y="1473"/>
                  <a:pt x="702" y="1471"/>
                  <a:pt x="699" y="1468"/>
                </a:cubicBezTo>
                <a:cubicBezTo>
                  <a:pt x="692" y="1467"/>
                  <a:pt x="690" y="1471"/>
                  <a:pt x="684" y="1470"/>
                </a:cubicBezTo>
                <a:close/>
                <a:moveTo>
                  <a:pt x="695" y="1471"/>
                </a:moveTo>
                <a:cubicBezTo>
                  <a:pt x="689" y="1466"/>
                  <a:pt x="690" y="1477"/>
                  <a:pt x="695" y="1471"/>
                </a:cubicBezTo>
                <a:close/>
                <a:moveTo>
                  <a:pt x="828" y="1476"/>
                </a:moveTo>
                <a:cubicBezTo>
                  <a:pt x="829" y="1476"/>
                  <a:pt x="830" y="1477"/>
                  <a:pt x="831" y="1477"/>
                </a:cubicBezTo>
                <a:cubicBezTo>
                  <a:pt x="833" y="1483"/>
                  <a:pt x="824" y="1485"/>
                  <a:pt x="829" y="1489"/>
                </a:cubicBezTo>
                <a:cubicBezTo>
                  <a:pt x="830" y="1486"/>
                  <a:pt x="832" y="1485"/>
                  <a:pt x="836" y="1485"/>
                </a:cubicBezTo>
                <a:cubicBezTo>
                  <a:pt x="837" y="1491"/>
                  <a:pt x="833" y="1493"/>
                  <a:pt x="834" y="1500"/>
                </a:cubicBezTo>
                <a:cubicBezTo>
                  <a:pt x="840" y="1498"/>
                  <a:pt x="842" y="1502"/>
                  <a:pt x="847" y="1501"/>
                </a:cubicBezTo>
                <a:cubicBezTo>
                  <a:pt x="849" y="1500"/>
                  <a:pt x="846" y="1494"/>
                  <a:pt x="850" y="1493"/>
                </a:cubicBezTo>
                <a:cubicBezTo>
                  <a:pt x="854" y="1495"/>
                  <a:pt x="857" y="1489"/>
                  <a:pt x="862" y="1489"/>
                </a:cubicBezTo>
                <a:cubicBezTo>
                  <a:pt x="867" y="1488"/>
                  <a:pt x="875" y="1488"/>
                  <a:pt x="876" y="1490"/>
                </a:cubicBezTo>
                <a:cubicBezTo>
                  <a:pt x="876" y="1492"/>
                  <a:pt x="873" y="1492"/>
                  <a:pt x="873" y="1493"/>
                </a:cubicBezTo>
                <a:cubicBezTo>
                  <a:pt x="874" y="1495"/>
                  <a:pt x="877" y="1494"/>
                  <a:pt x="879" y="1495"/>
                </a:cubicBezTo>
                <a:cubicBezTo>
                  <a:pt x="881" y="1497"/>
                  <a:pt x="879" y="1500"/>
                  <a:pt x="882" y="1501"/>
                </a:cubicBezTo>
                <a:cubicBezTo>
                  <a:pt x="885" y="1497"/>
                  <a:pt x="895" y="1501"/>
                  <a:pt x="899" y="1500"/>
                </a:cubicBezTo>
                <a:cubicBezTo>
                  <a:pt x="900" y="1499"/>
                  <a:pt x="899" y="1496"/>
                  <a:pt x="901" y="1496"/>
                </a:cubicBezTo>
                <a:cubicBezTo>
                  <a:pt x="905" y="1500"/>
                  <a:pt x="904" y="1498"/>
                  <a:pt x="908" y="1498"/>
                </a:cubicBezTo>
                <a:cubicBezTo>
                  <a:pt x="911" y="1498"/>
                  <a:pt x="912" y="1499"/>
                  <a:pt x="913" y="1500"/>
                </a:cubicBezTo>
                <a:cubicBezTo>
                  <a:pt x="913" y="1498"/>
                  <a:pt x="913" y="1495"/>
                  <a:pt x="913" y="1493"/>
                </a:cubicBezTo>
                <a:cubicBezTo>
                  <a:pt x="916" y="1493"/>
                  <a:pt x="916" y="1490"/>
                  <a:pt x="918" y="1489"/>
                </a:cubicBezTo>
                <a:cubicBezTo>
                  <a:pt x="919" y="1487"/>
                  <a:pt x="921" y="1485"/>
                  <a:pt x="922" y="1482"/>
                </a:cubicBezTo>
                <a:cubicBezTo>
                  <a:pt x="922" y="1482"/>
                  <a:pt x="921" y="1482"/>
                  <a:pt x="921" y="1482"/>
                </a:cubicBezTo>
                <a:cubicBezTo>
                  <a:pt x="920" y="1481"/>
                  <a:pt x="929" y="1475"/>
                  <a:pt x="925" y="1471"/>
                </a:cubicBezTo>
                <a:cubicBezTo>
                  <a:pt x="921" y="1472"/>
                  <a:pt x="922" y="1468"/>
                  <a:pt x="919" y="1468"/>
                </a:cubicBezTo>
                <a:cubicBezTo>
                  <a:pt x="919" y="1472"/>
                  <a:pt x="922" y="1473"/>
                  <a:pt x="917" y="1474"/>
                </a:cubicBezTo>
                <a:cubicBezTo>
                  <a:pt x="917" y="1473"/>
                  <a:pt x="917" y="1472"/>
                  <a:pt x="917" y="1471"/>
                </a:cubicBezTo>
                <a:cubicBezTo>
                  <a:pt x="915" y="1471"/>
                  <a:pt x="909" y="1476"/>
                  <a:pt x="908" y="1477"/>
                </a:cubicBezTo>
                <a:cubicBezTo>
                  <a:pt x="907" y="1480"/>
                  <a:pt x="910" y="1484"/>
                  <a:pt x="907" y="1485"/>
                </a:cubicBezTo>
                <a:cubicBezTo>
                  <a:pt x="902" y="1486"/>
                  <a:pt x="899" y="1479"/>
                  <a:pt x="902" y="1476"/>
                </a:cubicBezTo>
                <a:cubicBezTo>
                  <a:pt x="896" y="1475"/>
                  <a:pt x="894" y="1474"/>
                  <a:pt x="890" y="1477"/>
                </a:cubicBezTo>
                <a:cubicBezTo>
                  <a:pt x="889" y="1482"/>
                  <a:pt x="891" y="1483"/>
                  <a:pt x="891" y="1487"/>
                </a:cubicBezTo>
                <a:cubicBezTo>
                  <a:pt x="889" y="1486"/>
                  <a:pt x="886" y="1489"/>
                  <a:pt x="885" y="1489"/>
                </a:cubicBezTo>
                <a:cubicBezTo>
                  <a:pt x="885" y="1489"/>
                  <a:pt x="884" y="1486"/>
                  <a:pt x="884" y="1485"/>
                </a:cubicBezTo>
                <a:cubicBezTo>
                  <a:pt x="882" y="1484"/>
                  <a:pt x="877" y="1487"/>
                  <a:pt x="876" y="1485"/>
                </a:cubicBezTo>
                <a:cubicBezTo>
                  <a:pt x="875" y="1485"/>
                  <a:pt x="876" y="1481"/>
                  <a:pt x="876" y="1481"/>
                </a:cubicBezTo>
                <a:cubicBezTo>
                  <a:pt x="873" y="1480"/>
                  <a:pt x="869" y="1481"/>
                  <a:pt x="865" y="1481"/>
                </a:cubicBezTo>
                <a:cubicBezTo>
                  <a:pt x="865" y="1479"/>
                  <a:pt x="865" y="1476"/>
                  <a:pt x="863" y="1476"/>
                </a:cubicBezTo>
                <a:cubicBezTo>
                  <a:pt x="859" y="1476"/>
                  <a:pt x="857" y="1467"/>
                  <a:pt x="854" y="1468"/>
                </a:cubicBezTo>
                <a:cubicBezTo>
                  <a:pt x="854" y="1471"/>
                  <a:pt x="858" y="1476"/>
                  <a:pt x="854" y="1477"/>
                </a:cubicBezTo>
                <a:cubicBezTo>
                  <a:pt x="852" y="1476"/>
                  <a:pt x="850" y="1475"/>
                  <a:pt x="846" y="1476"/>
                </a:cubicBezTo>
                <a:cubicBezTo>
                  <a:pt x="844" y="1478"/>
                  <a:pt x="837" y="1477"/>
                  <a:pt x="832" y="1477"/>
                </a:cubicBezTo>
                <a:cubicBezTo>
                  <a:pt x="831" y="1477"/>
                  <a:pt x="825" y="1469"/>
                  <a:pt x="826" y="1476"/>
                </a:cubicBezTo>
                <a:cubicBezTo>
                  <a:pt x="826" y="1477"/>
                  <a:pt x="827" y="1478"/>
                  <a:pt x="828" y="1476"/>
                </a:cubicBezTo>
                <a:close/>
                <a:moveTo>
                  <a:pt x="588" y="1482"/>
                </a:moveTo>
                <a:cubicBezTo>
                  <a:pt x="586" y="1482"/>
                  <a:pt x="584" y="1479"/>
                  <a:pt x="583" y="1482"/>
                </a:cubicBezTo>
                <a:cubicBezTo>
                  <a:pt x="587" y="1485"/>
                  <a:pt x="590" y="1487"/>
                  <a:pt x="590" y="1493"/>
                </a:cubicBezTo>
                <a:cubicBezTo>
                  <a:pt x="591" y="1497"/>
                  <a:pt x="586" y="1495"/>
                  <a:pt x="585" y="1498"/>
                </a:cubicBezTo>
                <a:cubicBezTo>
                  <a:pt x="588" y="1500"/>
                  <a:pt x="589" y="1502"/>
                  <a:pt x="590" y="1504"/>
                </a:cubicBezTo>
                <a:cubicBezTo>
                  <a:pt x="597" y="1504"/>
                  <a:pt x="598" y="1499"/>
                  <a:pt x="604" y="1498"/>
                </a:cubicBezTo>
                <a:cubicBezTo>
                  <a:pt x="608" y="1503"/>
                  <a:pt x="609" y="1500"/>
                  <a:pt x="616" y="1501"/>
                </a:cubicBezTo>
                <a:cubicBezTo>
                  <a:pt x="617" y="1499"/>
                  <a:pt x="617" y="1497"/>
                  <a:pt x="619" y="1498"/>
                </a:cubicBezTo>
                <a:cubicBezTo>
                  <a:pt x="624" y="1498"/>
                  <a:pt x="629" y="1506"/>
                  <a:pt x="633" y="1501"/>
                </a:cubicBezTo>
                <a:cubicBezTo>
                  <a:pt x="631" y="1500"/>
                  <a:pt x="634" y="1490"/>
                  <a:pt x="636" y="1489"/>
                </a:cubicBezTo>
                <a:cubicBezTo>
                  <a:pt x="637" y="1485"/>
                  <a:pt x="633" y="1484"/>
                  <a:pt x="631" y="1482"/>
                </a:cubicBezTo>
                <a:cubicBezTo>
                  <a:pt x="630" y="1480"/>
                  <a:pt x="629" y="1478"/>
                  <a:pt x="627" y="1476"/>
                </a:cubicBezTo>
                <a:cubicBezTo>
                  <a:pt x="627" y="1478"/>
                  <a:pt x="627" y="1479"/>
                  <a:pt x="628" y="1481"/>
                </a:cubicBezTo>
                <a:cubicBezTo>
                  <a:pt x="622" y="1480"/>
                  <a:pt x="622" y="1487"/>
                  <a:pt x="618" y="1489"/>
                </a:cubicBezTo>
                <a:cubicBezTo>
                  <a:pt x="615" y="1489"/>
                  <a:pt x="616" y="1484"/>
                  <a:pt x="611" y="1485"/>
                </a:cubicBezTo>
                <a:cubicBezTo>
                  <a:pt x="610" y="1489"/>
                  <a:pt x="611" y="1494"/>
                  <a:pt x="607" y="1495"/>
                </a:cubicBezTo>
                <a:cubicBezTo>
                  <a:pt x="602" y="1497"/>
                  <a:pt x="600" y="1495"/>
                  <a:pt x="595" y="1495"/>
                </a:cubicBezTo>
                <a:cubicBezTo>
                  <a:pt x="596" y="1489"/>
                  <a:pt x="590" y="1490"/>
                  <a:pt x="590" y="1485"/>
                </a:cubicBezTo>
                <a:cubicBezTo>
                  <a:pt x="590" y="1482"/>
                  <a:pt x="592" y="1481"/>
                  <a:pt x="591" y="1476"/>
                </a:cubicBezTo>
                <a:cubicBezTo>
                  <a:pt x="586" y="1478"/>
                  <a:pt x="590" y="1470"/>
                  <a:pt x="586" y="1471"/>
                </a:cubicBezTo>
                <a:cubicBezTo>
                  <a:pt x="586" y="1476"/>
                  <a:pt x="589" y="1477"/>
                  <a:pt x="588" y="1482"/>
                </a:cubicBezTo>
                <a:close/>
                <a:moveTo>
                  <a:pt x="546" y="1508"/>
                </a:moveTo>
                <a:cubicBezTo>
                  <a:pt x="546" y="1506"/>
                  <a:pt x="547" y="1505"/>
                  <a:pt x="549" y="1504"/>
                </a:cubicBezTo>
                <a:cubicBezTo>
                  <a:pt x="549" y="1502"/>
                  <a:pt x="548" y="1499"/>
                  <a:pt x="550" y="1498"/>
                </a:cubicBezTo>
                <a:cubicBezTo>
                  <a:pt x="551" y="1495"/>
                  <a:pt x="545" y="1493"/>
                  <a:pt x="551" y="1493"/>
                </a:cubicBezTo>
                <a:cubicBezTo>
                  <a:pt x="552" y="1495"/>
                  <a:pt x="552" y="1497"/>
                  <a:pt x="554" y="1496"/>
                </a:cubicBezTo>
                <a:cubicBezTo>
                  <a:pt x="555" y="1493"/>
                  <a:pt x="552" y="1493"/>
                  <a:pt x="551" y="1492"/>
                </a:cubicBezTo>
                <a:cubicBezTo>
                  <a:pt x="551" y="1490"/>
                  <a:pt x="551" y="1488"/>
                  <a:pt x="551" y="1487"/>
                </a:cubicBezTo>
                <a:cubicBezTo>
                  <a:pt x="551" y="1485"/>
                  <a:pt x="549" y="1484"/>
                  <a:pt x="548" y="1482"/>
                </a:cubicBezTo>
                <a:cubicBezTo>
                  <a:pt x="550" y="1482"/>
                  <a:pt x="550" y="1479"/>
                  <a:pt x="551" y="1477"/>
                </a:cubicBezTo>
                <a:cubicBezTo>
                  <a:pt x="553" y="1477"/>
                  <a:pt x="556" y="1478"/>
                  <a:pt x="555" y="1474"/>
                </a:cubicBezTo>
                <a:cubicBezTo>
                  <a:pt x="553" y="1471"/>
                  <a:pt x="551" y="1476"/>
                  <a:pt x="548" y="1473"/>
                </a:cubicBezTo>
                <a:cubicBezTo>
                  <a:pt x="546" y="1479"/>
                  <a:pt x="547" y="1479"/>
                  <a:pt x="546" y="1485"/>
                </a:cubicBezTo>
                <a:cubicBezTo>
                  <a:pt x="546" y="1487"/>
                  <a:pt x="549" y="1487"/>
                  <a:pt x="550" y="1489"/>
                </a:cubicBezTo>
                <a:cubicBezTo>
                  <a:pt x="548" y="1490"/>
                  <a:pt x="549" y="1492"/>
                  <a:pt x="548" y="1493"/>
                </a:cubicBezTo>
                <a:cubicBezTo>
                  <a:pt x="547" y="1494"/>
                  <a:pt x="544" y="1494"/>
                  <a:pt x="544" y="1495"/>
                </a:cubicBezTo>
                <a:cubicBezTo>
                  <a:pt x="543" y="1496"/>
                  <a:pt x="545" y="1500"/>
                  <a:pt x="542" y="1500"/>
                </a:cubicBezTo>
                <a:cubicBezTo>
                  <a:pt x="539" y="1499"/>
                  <a:pt x="536" y="1500"/>
                  <a:pt x="533" y="1500"/>
                </a:cubicBezTo>
                <a:cubicBezTo>
                  <a:pt x="530" y="1499"/>
                  <a:pt x="529" y="1495"/>
                  <a:pt x="528" y="1495"/>
                </a:cubicBezTo>
                <a:cubicBezTo>
                  <a:pt x="527" y="1495"/>
                  <a:pt x="524" y="1496"/>
                  <a:pt x="524" y="1496"/>
                </a:cubicBezTo>
                <a:cubicBezTo>
                  <a:pt x="523" y="1496"/>
                  <a:pt x="525" y="1495"/>
                  <a:pt x="525" y="1495"/>
                </a:cubicBezTo>
                <a:cubicBezTo>
                  <a:pt x="525" y="1493"/>
                  <a:pt x="521" y="1490"/>
                  <a:pt x="520" y="1489"/>
                </a:cubicBezTo>
                <a:cubicBezTo>
                  <a:pt x="520" y="1487"/>
                  <a:pt x="519" y="1483"/>
                  <a:pt x="518" y="1481"/>
                </a:cubicBezTo>
                <a:cubicBezTo>
                  <a:pt x="518" y="1480"/>
                  <a:pt x="517" y="1475"/>
                  <a:pt x="515" y="1477"/>
                </a:cubicBezTo>
                <a:cubicBezTo>
                  <a:pt x="516" y="1478"/>
                  <a:pt x="519" y="1484"/>
                  <a:pt x="515" y="1484"/>
                </a:cubicBezTo>
                <a:cubicBezTo>
                  <a:pt x="510" y="1479"/>
                  <a:pt x="502" y="1490"/>
                  <a:pt x="495" y="1484"/>
                </a:cubicBezTo>
                <a:cubicBezTo>
                  <a:pt x="496" y="1488"/>
                  <a:pt x="495" y="1491"/>
                  <a:pt x="491" y="1490"/>
                </a:cubicBezTo>
                <a:cubicBezTo>
                  <a:pt x="489" y="1496"/>
                  <a:pt x="495" y="1495"/>
                  <a:pt x="494" y="1500"/>
                </a:cubicBezTo>
                <a:cubicBezTo>
                  <a:pt x="493" y="1500"/>
                  <a:pt x="493" y="1501"/>
                  <a:pt x="493" y="1503"/>
                </a:cubicBezTo>
                <a:cubicBezTo>
                  <a:pt x="490" y="1503"/>
                  <a:pt x="488" y="1503"/>
                  <a:pt x="488" y="1506"/>
                </a:cubicBezTo>
                <a:cubicBezTo>
                  <a:pt x="491" y="1506"/>
                  <a:pt x="493" y="1506"/>
                  <a:pt x="496" y="1506"/>
                </a:cubicBezTo>
                <a:cubicBezTo>
                  <a:pt x="496" y="1504"/>
                  <a:pt x="496" y="1502"/>
                  <a:pt x="496" y="1500"/>
                </a:cubicBezTo>
                <a:cubicBezTo>
                  <a:pt x="504" y="1500"/>
                  <a:pt x="504" y="1491"/>
                  <a:pt x="511" y="1490"/>
                </a:cubicBezTo>
                <a:cubicBezTo>
                  <a:pt x="513" y="1493"/>
                  <a:pt x="516" y="1494"/>
                  <a:pt x="517" y="1496"/>
                </a:cubicBezTo>
                <a:cubicBezTo>
                  <a:pt x="517" y="1498"/>
                  <a:pt x="517" y="1499"/>
                  <a:pt x="517" y="1500"/>
                </a:cubicBezTo>
                <a:cubicBezTo>
                  <a:pt x="520" y="1500"/>
                  <a:pt x="523" y="1499"/>
                  <a:pt x="524" y="1501"/>
                </a:cubicBezTo>
                <a:cubicBezTo>
                  <a:pt x="525" y="1504"/>
                  <a:pt x="522" y="1509"/>
                  <a:pt x="526" y="1509"/>
                </a:cubicBezTo>
                <a:cubicBezTo>
                  <a:pt x="529" y="1505"/>
                  <a:pt x="539" y="1509"/>
                  <a:pt x="546" y="1508"/>
                </a:cubicBezTo>
                <a:close/>
                <a:moveTo>
                  <a:pt x="497" y="1493"/>
                </a:moveTo>
                <a:cubicBezTo>
                  <a:pt x="503" y="1495"/>
                  <a:pt x="503" y="1486"/>
                  <a:pt x="497" y="1487"/>
                </a:cubicBezTo>
                <a:cubicBezTo>
                  <a:pt x="497" y="1489"/>
                  <a:pt x="497" y="1491"/>
                  <a:pt x="497" y="1493"/>
                </a:cubicBezTo>
                <a:close/>
                <a:moveTo>
                  <a:pt x="414" y="1500"/>
                </a:moveTo>
                <a:cubicBezTo>
                  <a:pt x="415" y="1500"/>
                  <a:pt x="416" y="1499"/>
                  <a:pt x="417" y="1500"/>
                </a:cubicBezTo>
                <a:cubicBezTo>
                  <a:pt x="418" y="1500"/>
                  <a:pt x="418" y="1502"/>
                  <a:pt x="420" y="1503"/>
                </a:cubicBezTo>
                <a:cubicBezTo>
                  <a:pt x="420" y="1503"/>
                  <a:pt x="425" y="1500"/>
                  <a:pt x="426" y="1501"/>
                </a:cubicBezTo>
                <a:cubicBezTo>
                  <a:pt x="430" y="1505"/>
                  <a:pt x="429" y="1499"/>
                  <a:pt x="433" y="1503"/>
                </a:cubicBezTo>
                <a:cubicBezTo>
                  <a:pt x="434" y="1504"/>
                  <a:pt x="440" y="1501"/>
                  <a:pt x="442" y="1501"/>
                </a:cubicBezTo>
                <a:cubicBezTo>
                  <a:pt x="444" y="1501"/>
                  <a:pt x="445" y="1504"/>
                  <a:pt x="446" y="1501"/>
                </a:cubicBezTo>
                <a:cubicBezTo>
                  <a:pt x="447" y="1500"/>
                  <a:pt x="448" y="1503"/>
                  <a:pt x="448" y="1503"/>
                </a:cubicBezTo>
                <a:cubicBezTo>
                  <a:pt x="456" y="1503"/>
                  <a:pt x="458" y="1504"/>
                  <a:pt x="462" y="1504"/>
                </a:cubicBezTo>
                <a:cubicBezTo>
                  <a:pt x="466" y="1505"/>
                  <a:pt x="470" y="1503"/>
                  <a:pt x="474" y="1506"/>
                </a:cubicBezTo>
                <a:cubicBezTo>
                  <a:pt x="475" y="1500"/>
                  <a:pt x="466" y="1504"/>
                  <a:pt x="462" y="1503"/>
                </a:cubicBezTo>
                <a:cubicBezTo>
                  <a:pt x="460" y="1498"/>
                  <a:pt x="460" y="1496"/>
                  <a:pt x="459" y="1495"/>
                </a:cubicBezTo>
                <a:cubicBezTo>
                  <a:pt x="458" y="1495"/>
                  <a:pt x="457" y="1490"/>
                  <a:pt x="457" y="1490"/>
                </a:cubicBezTo>
                <a:cubicBezTo>
                  <a:pt x="457" y="1489"/>
                  <a:pt x="457" y="1487"/>
                  <a:pt x="455" y="1487"/>
                </a:cubicBezTo>
                <a:cubicBezTo>
                  <a:pt x="450" y="1487"/>
                  <a:pt x="454" y="1476"/>
                  <a:pt x="449" y="1477"/>
                </a:cubicBezTo>
                <a:cubicBezTo>
                  <a:pt x="442" y="1476"/>
                  <a:pt x="449" y="1488"/>
                  <a:pt x="441" y="1485"/>
                </a:cubicBezTo>
                <a:cubicBezTo>
                  <a:pt x="441" y="1483"/>
                  <a:pt x="443" y="1483"/>
                  <a:pt x="443" y="1481"/>
                </a:cubicBezTo>
                <a:cubicBezTo>
                  <a:pt x="436" y="1481"/>
                  <a:pt x="437" y="1488"/>
                  <a:pt x="438" y="1492"/>
                </a:cubicBezTo>
                <a:cubicBezTo>
                  <a:pt x="432" y="1492"/>
                  <a:pt x="421" y="1496"/>
                  <a:pt x="417" y="1490"/>
                </a:cubicBezTo>
                <a:cubicBezTo>
                  <a:pt x="416" y="1486"/>
                  <a:pt x="414" y="1484"/>
                  <a:pt x="413" y="1479"/>
                </a:cubicBezTo>
                <a:cubicBezTo>
                  <a:pt x="407" y="1481"/>
                  <a:pt x="413" y="1472"/>
                  <a:pt x="407" y="1474"/>
                </a:cubicBezTo>
                <a:cubicBezTo>
                  <a:pt x="406" y="1479"/>
                  <a:pt x="406" y="1477"/>
                  <a:pt x="407" y="1482"/>
                </a:cubicBezTo>
                <a:cubicBezTo>
                  <a:pt x="409" y="1486"/>
                  <a:pt x="411" y="1480"/>
                  <a:pt x="412" y="1484"/>
                </a:cubicBezTo>
                <a:cubicBezTo>
                  <a:pt x="411" y="1488"/>
                  <a:pt x="411" y="1490"/>
                  <a:pt x="411" y="1496"/>
                </a:cubicBezTo>
                <a:cubicBezTo>
                  <a:pt x="414" y="1495"/>
                  <a:pt x="413" y="1499"/>
                  <a:pt x="414" y="1500"/>
                </a:cubicBezTo>
                <a:close/>
                <a:moveTo>
                  <a:pt x="414" y="1496"/>
                </a:moveTo>
                <a:cubicBezTo>
                  <a:pt x="414" y="1496"/>
                  <a:pt x="412" y="1494"/>
                  <a:pt x="412" y="1493"/>
                </a:cubicBezTo>
                <a:cubicBezTo>
                  <a:pt x="412" y="1494"/>
                  <a:pt x="415" y="1492"/>
                  <a:pt x="414" y="1492"/>
                </a:cubicBezTo>
                <a:cubicBezTo>
                  <a:pt x="417" y="1491"/>
                  <a:pt x="418" y="1498"/>
                  <a:pt x="414" y="1496"/>
                </a:cubicBezTo>
                <a:close/>
                <a:moveTo>
                  <a:pt x="440" y="1487"/>
                </a:moveTo>
                <a:cubicBezTo>
                  <a:pt x="442" y="1490"/>
                  <a:pt x="449" y="1487"/>
                  <a:pt x="449" y="1492"/>
                </a:cubicBezTo>
                <a:cubicBezTo>
                  <a:pt x="450" y="1496"/>
                  <a:pt x="446" y="1496"/>
                  <a:pt x="442" y="1496"/>
                </a:cubicBezTo>
                <a:cubicBezTo>
                  <a:pt x="443" y="1492"/>
                  <a:pt x="439" y="1492"/>
                  <a:pt x="440" y="1487"/>
                </a:cubicBezTo>
                <a:close/>
                <a:moveTo>
                  <a:pt x="719" y="1477"/>
                </a:moveTo>
                <a:cubicBezTo>
                  <a:pt x="720" y="1474"/>
                  <a:pt x="726" y="1480"/>
                  <a:pt x="723" y="1482"/>
                </a:cubicBezTo>
                <a:cubicBezTo>
                  <a:pt x="720" y="1482"/>
                  <a:pt x="722" y="1477"/>
                  <a:pt x="719" y="1477"/>
                </a:cubicBezTo>
                <a:close/>
                <a:moveTo>
                  <a:pt x="370" y="1477"/>
                </a:moveTo>
                <a:cubicBezTo>
                  <a:pt x="373" y="1477"/>
                  <a:pt x="372" y="1481"/>
                  <a:pt x="373" y="1482"/>
                </a:cubicBezTo>
                <a:cubicBezTo>
                  <a:pt x="373" y="1482"/>
                  <a:pt x="376" y="1482"/>
                  <a:pt x="376" y="1482"/>
                </a:cubicBezTo>
                <a:cubicBezTo>
                  <a:pt x="377" y="1486"/>
                  <a:pt x="370" y="1483"/>
                  <a:pt x="370" y="1477"/>
                </a:cubicBezTo>
                <a:close/>
                <a:moveTo>
                  <a:pt x="1392" y="1492"/>
                </a:moveTo>
                <a:cubicBezTo>
                  <a:pt x="1404" y="1491"/>
                  <a:pt x="1389" y="1480"/>
                  <a:pt x="1388" y="1484"/>
                </a:cubicBezTo>
                <a:cubicBezTo>
                  <a:pt x="1390" y="1485"/>
                  <a:pt x="1393" y="1487"/>
                  <a:pt x="1392" y="1492"/>
                </a:cubicBezTo>
                <a:close/>
                <a:moveTo>
                  <a:pt x="1400" y="1493"/>
                </a:moveTo>
                <a:cubicBezTo>
                  <a:pt x="1400" y="1499"/>
                  <a:pt x="1404" y="1500"/>
                  <a:pt x="1408" y="1503"/>
                </a:cubicBezTo>
                <a:cubicBezTo>
                  <a:pt x="1410" y="1496"/>
                  <a:pt x="1402" y="1499"/>
                  <a:pt x="1403" y="1493"/>
                </a:cubicBezTo>
                <a:cubicBezTo>
                  <a:pt x="1406" y="1492"/>
                  <a:pt x="1411" y="1493"/>
                  <a:pt x="1411" y="1489"/>
                </a:cubicBezTo>
                <a:cubicBezTo>
                  <a:pt x="1404" y="1487"/>
                  <a:pt x="1406" y="1494"/>
                  <a:pt x="1400" y="1493"/>
                </a:cubicBezTo>
                <a:close/>
                <a:moveTo>
                  <a:pt x="261" y="1503"/>
                </a:moveTo>
                <a:cubicBezTo>
                  <a:pt x="268" y="1503"/>
                  <a:pt x="265" y="1513"/>
                  <a:pt x="274" y="1511"/>
                </a:cubicBezTo>
                <a:cubicBezTo>
                  <a:pt x="275" y="1516"/>
                  <a:pt x="282" y="1515"/>
                  <a:pt x="288" y="1515"/>
                </a:cubicBezTo>
                <a:cubicBezTo>
                  <a:pt x="287" y="1509"/>
                  <a:pt x="288" y="1504"/>
                  <a:pt x="294" y="1504"/>
                </a:cubicBezTo>
                <a:cubicBezTo>
                  <a:pt x="297" y="1505"/>
                  <a:pt x="298" y="1508"/>
                  <a:pt x="301" y="1508"/>
                </a:cubicBezTo>
                <a:cubicBezTo>
                  <a:pt x="303" y="1506"/>
                  <a:pt x="311" y="1504"/>
                  <a:pt x="307" y="1503"/>
                </a:cubicBezTo>
                <a:cubicBezTo>
                  <a:pt x="302" y="1509"/>
                  <a:pt x="298" y="1501"/>
                  <a:pt x="290" y="1500"/>
                </a:cubicBezTo>
                <a:cubicBezTo>
                  <a:pt x="290" y="1501"/>
                  <a:pt x="290" y="1503"/>
                  <a:pt x="289" y="1503"/>
                </a:cubicBezTo>
                <a:cubicBezTo>
                  <a:pt x="283" y="1504"/>
                  <a:pt x="282" y="1500"/>
                  <a:pt x="277" y="1501"/>
                </a:cubicBezTo>
                <a:cubicBezTo>
                  <a:pt x="276" y="1500"/>
                  <a:pt x="276" y="1498"/>
                  <a:pt x="275" y="1498"/>
                </a:cubicBezTo>
                <a:cubicBezTo>
                  <a:pt x="275" y="1500"/>
                  <a:pt x="272" y="1501"/>
                  <a:pt x="272" y="1503"/>
                </a:cubicBezTo>
                <a:cubicBezTo>
                  <a:pt x="272" y="1505"/>
                  <a:pt x="277" y="1505"/>
                  <a:pt x="274" y="1506"/>
                </a:cubicBezTo>
                <a:cubicBezTo>
                  <a:pt x="269" y="1506"/>
                  <a:pt x="271" y="1498"/>
                  <a:pt x="266" y="1500"/>
                </a:cubicBezTo>
                <a:cubicBezTo>
                  <a:pt x="266" y="1502"/>
                  <a:pt x="261" y="1501"/>
                  <a:pt x="261" y="1503"/>
                </a:cubicBezTo>
                <a:close/>
                <a:moveTo>
                  <a:pt x="266" y="1501"/>
                </a:moveTo>
                <a:cubicBezTo>
                  <a:pt x="267" y="1501"/>
                  <a:pt x="268" y="1501"/>
                  <a:pt x="269" y="1501"/>
                </a:cubicBezTo>
                <a:cubicBezTo>
                  <a:pt x="269" y="1502"/>
                  <a:pt x="269" y="1503"/>
                  <a:pt x="269" y="1504"/>
                </a:cubicBezTo>
                <a:cubicBezTo>
                  <a:pt x="268" y="1504"/>
                  <a:pt x="267" y="1504"/>
                  <a:pt x="266" y="1504"/>
                </a:cubicBezTo>
                <a:cubicBezTo>
                  <a:pt x="266" y="1503"/>
                  <a:pt x="266" y="1502"/>
                  <a:pt x="266" y="1501"/>
                </a:cubicBezTo>
                <a:close/>
                <a:moveTo>
                  <a:pt x="259" y="1515"/>
                </a:moveTo>
                <a:cubicBezTo>
                  <a:pt x="257" y="1515"/>
                  <a:pt x="257" y="1516"/>
                  <a:pt x="257" y="1517"/>
                </a:cubicBezTo>
                <a:cubicBezTo>
                  <a:pt x="252" y="1515"/>
                  <a:pt x="259" y="1512"/>
                  <a:pt x="260" y="1515"/>
                </a:cubicBezTo>
                <a:cubicBezTo>
                  <a:pt x="260" y="1517"/>
                  <a:pt x="259" y="1516"/>
                  <a:pt x="259" y="1515"/>
                </a:cubicBezTo>
                <a:close/>
                <a:moveTo>
                  <a:pt x="1784" y="1525"/>
                </a:moveTo>
                <a:cubicBezTo>
                  <a:pt x="1777" y="1525"/>
                  <a:pt x="1784" y="1518"/>
                  <a:pt x="1784" y="1515"/>
                </a:cubicBezTo>
                <a:cubicBezTo>
                  <a:pt x="1782" y="1515"/>
                  <a:pt x="1780" y="1515"/>
                  <a:pt x="1778" y="1515"/>
                </a:cubicBezTo>
                <a:cubicBezTo>
                  <a:pt x="1780" y="1522"/>
                  <a:pt x="1773" y="1521"/>
                  <a:pt x="1771" y="1523"/>
                </a:cubicBezTo>
                <a:cubicBezTo>
                  <a:pt x="1775" y="1524"/>
                  <a:pt x="1774" y="1528"/>
                  <a:pt x="1777" y="1528"/>
                </a:cubicBezTo>
                <a:cubicBezTo>
                  <a:pt x="1777" y="1522"/>
                  <a:pt x="1787" y="1529"/>
                  <a:pt x="1784" y="1525"/>
                </a:cubicBezTo>
                <a:close/>
                <a:moveTo>
                  <a:pt x="299" y="1528"/>
                </a:moveTo>
                <a:cubicBezTo>
                  <a:pt x="299" y="1534"/>
                  <a:pt x="304" y="1530"/>
                  <a:pt x="307" y="1530"/>
                </a:cubicBezTo>
                <a:cubicBezTo>
                  <a:pt x="311" y="1530"/>
                  <a:pt x="314" y="1529"/>
                  <a:pt x="316" y="1531"/>
                </a:cubicBezTo>
                <a:cubicBezTo>
                  <a:pt x="317" y="1529"/>
                  <a:pt x="319" y="1529"/>
                  <a:pt x="319" y="1527"/>
                </a:cubicBezTo>
                <a:cubicBezTo>
                  <a:pt x="317" y="1526"/>
                  <a:pt x="318" y="1522"/>
                  <a:pt x="313" y="1523"/>
                </a:cubicBezTo>
                <a:cubicBezTo>
                  <a:pt x="313" y="1527"/>
                  <a:pt x="315" y="1527"/>
                  <a:pt x="316" y="1528"/>
                </a:cubicBezTo>
                <a:cubicBezTo>
                  <a:pt x="309" y="1525"/>
                  <a:pt x="306" y="1531"/>
                  <a:pt x="299" y="1528"/>
                </a:cubicBezTo>
                <a:close/>
                <a:moveTo>
                  <a:pt x="404" y="1531"/>
                </a:moveTo>
                <a:cubicBezTo>
                  <a:pt x="406" y="1531"/>
                  <a:pt x="407" y="1531"/>
                  <a:pt x="407" y="1530"/>
                </a:cubicBezTo>
                <a:cubicBezTo>
                  <a:pt x="405" y="1529"/>
                  <a:pt x="404" y="1528"/>
                  <a:pt x="401" y="1528"/>
                </a:cubicBezTo>
                <a:cubicBezTo>
                  <a:pt x="401" y="1531"/>
                  <a:pt x="401" y="1533"/>
                  <a:pt x="401" y="1536"/>
                </a:cubicBezTo>
                <a:cubicBezTo>
                  <a:pt x="405" y="1536"/>
                  <a:pt x="408" y="1536"/>
                  <a:pt x="411" y="1536"/>
                </a:cubicBezTo>
                <a:cubicBezTo>
                  <a:pt x="410" y="1534"/>
                  <a:pt x="416" y="1530"/>
                  <a:pt x="412" y="1530"/>
                </a:cubicBezTo>
                <a:cubicBezTo>
                  <a:pt x="412" y="1532"/>
                  <a:pt x="405" y="1535"/>
                  <a:pt x="404" y="1531"/>
                </a:cubicBezTo>
                <a:close/>
                <a:moveTo>
                  <a:pt x="440" y="1535"/>
                </a:moveTo>
                <a:cubicBezTo>
                  <a:pt x="434" y="1535"/>
                  <a:pt x="439" y="1533"/>
                  <a:pt x="438" y="1530"/>
                </a:cubicBezTo>
                <a:cubicBezTo>
                  <a:pt x="437" y="1530"/>
                  <a:pt x="436" y="1530"/>
                  <a:pt x="435" y="1530"/>
                </a:cubicBezTo>
                <a:cubicBezTo>
                  <a:pt x="435" y="1531"/>
                  <a:pt x="434" y="1532"/>
                  <a:pt x="434" y="1533"/>
                </a:cubicBezTo>
                <a:cubicBezTo>
                  <a:pt x="436" y="1533"/>
                  <a:pt x="439" y="1539"/>
                  <a:pt x="440" y="1535"/>
                </a:cubicBezTo>
                <a:close/>
                <a:moveTo>
                  <a:pt x="812" y="1533"/>
                </a:moveTo>
                <a:cubicBezTo>
                  <a:pt x="816" y="1535"/>
                  <a:pt x="810" y="1538"/>
                  <a:pt x="807" y="1538"/>
                </a:cubicBezTo>
                <a:cubicBezTo>
                  <a:pt x="806" y="1531"/>
                  <a:pt x="811" y="1539"/>
                  <a:pt x="812" y="1533"/>
                </a:cubicBezTo>
                <a:close/>
                <a:moveTo>
                  <a:pt x="545" y="1536"/>
                </a:moveTo>
                <a:cubicBezTo>
                  <a:pt x="547" y="1530"/>
                  <a:pt x="547" y="1540"/>
                  <a:pt x="551" y="1538"/>
                </a:cubicBezTo>
                <a:cubicBezTo>
                  <a:pt x="550" y="1543"/>
                  <a:pt x="547" y="1536"/>
                  <a:pt x="545" y="1536"/>
                </a:cubicBezTo>
                <a:close/>
                <a:moveTo>
                  <a:pt x="633" y="1536"/>
                </a:moveTo>
                <a:cubicBezTo>
                  <a:pt x="633" y="1537"/>
                  <a:pt x="633" y="1538"/>
                  <a:pt x="633" y="1539"/>
                </a:cubicBezTo>
                <a:cubicBezTo>
                  <a:pt x="637" y="1541"/>
                  <a:pt x="642" y="1536"/>
                  <a:pt x="637" y="1535"/>
                </a:cubicBezTo>
                <a:cubicBezTo>
                  <a:pt x="638" y="1537"/>
                  <a:pt x="635" y="1539"/>
                  <a:pt x="634" y="1536"/>
                </a:cubicBezTo>
                <a:cubicBezTo>
                  <a:pt x="635" y="1536"/>
                  <a:pt x="636" y="1535"/>
                  <a:pt x="634" y="1535"/>
                </a:cubicBezTo>
                <a:cubicBezTo>
                  <a:pt x="634" y="1535"/>
                  <a:pt x="634" y="1536"/>
                  <a:pt x="633" y="1536"/>
                </a:cubicBezTo>
                <a:close/>
                <a:moveTo>
                  <a:pt x="1532" y="1542"/>
                </a:moveTo>
                <a:cubicBezTo>
                  <a:pt x="1528" y="1543"/>
                  <a:pt x="1525" y="1544"/>
                  <a:pt x="1523" y="1546"/>
                </a:cubicBezTo>
                <a:cubicBezTo>
                  <a:pt x="1521" y="1544"/>
                  <a:pt x="1521" y="1541"/>
                  <a:pt x="1521" y="1538"/>
                </a:cubicBezTo>
                <a:cubicBezTo>
                  <a:pt x="1519" y="1538"/>
                  <a:pt x="1517" y="1538"/>
                  <a:pt x="1515" y="1538"/>
                </a:cubicBezTo>
                <a:cubicBezTo>
                  <a:pt x="1516" y="1542"/>
                  <a:pt x="1516" y="1548"/>
                  <a:pt x="1510" y="1549"/>
                </a:cubicBezTo>
                <a:cubicBezTo>
                  <a:pt x="1509" y="1552"/>
                  <a:pt x="1512" y="1560"/>
                  <a:pt x="1515" y="1555"/>
                </a:cubicBezTo>
                <a:cubicBezTo>
                  <a:pt x="1511" y="1554"/>
                  <a:pt x="1515" y="1551"/>
                  <a:pt x="1516" y="1550"/>
                </a:cubicBezTo>
                <a:cubicBezTo>
                  <a:pt x="1525" y="1548"/>
                  <a:pt x="1528" y="1549"/>
                  <a:pt x="1532" y="1552"/>
                </a:cubicBezTo>
                <a:cubicBezTo>
                  <a:pt x="1531" y="1546"/>
                  <a:pt x="1536" y="1546"/>
                  <a:pt x="1536" y="1541"/>
                </a:cubicBezTo>
                <a:cubicBezTo>
                  <a:pt x="1529" y="1544"/>
                  <a:pt x="1535" y="1535"/>
                  <a:pt x="1529" y="1536"/>
                </a:cubicBezTo>
                <a:cubicBezTo>
                  <a:pt x="1528" y="1540"/>
                  <a:pt x="1532" y="1539"/>
                  <a:pt x="1532" y="1542"/>
                </a:cubicBezTo>
                <a:close/>
                <a:moveTo>
                  <a:pt x="281" y="1541"/>
                </a:moveTo>
                <a:cubicBezTo>
                  <a:pt x="283" y="1536"/>
                  <a:pt x="284" y="1543"/>
                  <a:pt x="286" y="1542"/>
                </a:cubicBezTo>
                <a:cubicBezTo>
                  <a:pt x="285" y="1547"/>
                  <a:pt x="284" y="1540"/>
                  <a:pt x="281" y="1541"/>
                </a:cubicBezTo>
                <a:close/>
                <a:moveTo>
                  <a:pt x="311" y="1542"/>
                </a:moveTo>
                <a:cubicBezTo>
                  <a:pt x="308" y="1541"/>
                  <a:pt x="308" y="1545"/>
                  <a:pt x="308" y="1546"/>
                </a:cubicBezTo>
                <a:cubicBezTo>
                  <a:pt x="306" y="1546"/>
                  <a:pt x="303" y="1545"/>
                  <a:pt x="303" y="1544"/>
                </a:cubicBezTo>
                <a:cubicBezTo>
                  <a:pt x="303" y="1545"/>
                  <a:pt x="307" y="1542"/>
                  <a:pt x="306" y="1542"/>
                </a:cubicBezTo>
                <a:cubicBezTo>
                  <a:pt x="300" y="1544"/>
                  <a:pt x="297" y="1543"/>
                  <a:pt x="297" y="1546"/>
                </a:cubicBezTo>
                <a:cubicBezTo>
                  <a:pt x="297" y="1549"/>
                  <a:pt x="294" y="1546"/>
                  <a:pt x="292" y="1547"/>
                </a:cubicBezTo>
                <a:cubicBezTo>
                  <a:pt x="292" y="1548"/>
                  <a:pt x="293" y="1551"/>
                  <a:pt x="291" y="1550"/>
                </a:cubicBezTo>
                <a:cubicBezTo>
                  <a:pt x="289" y="1550"/>
                  <a:pt x="285" y="1551"/>
                  <a:pt x="288" y="1552"/>
                </a:cubicBezTo>
                <a:cubicBezTo>
                  <a:pt x="292" y="1553"/>
                  <a:pt x="293" y="1550"/>
                  <a:pt x="296" y="1550"/>
                </a:cubicBezTo>
                <a:cubicBezTo>
                  <a:pt x="301" y="1551"/>
                  <a:pt x="305" y="1557"/>
                  <a:pt x="310" y="1554"/>
                </a:cubicBezTo>
                <a:cubicBezTo>
                  <a:pt x="309" y="1558"/>
                  <a:pt x="313" y="1558"/>
                  <a:pt x="312" y="1563"/>
                </a:cubicBezTo>
                <a:cubicBezTo>
                  <a:pt x="315" y="1563"/>
                  <a:pt x="316" y="1561"/>
                  <a:pt x="319" y="1560"/>
                </a:cubicBezTo>
                <a:cubicBezTo>
                  <a:pt x="319" y="1555"/>
                  <a:pt x="316" y="1554"/>
                  <a:pt x="314" y="1552"/>
                </a:cubicBezTo>
                <a:cubicBezTo>
                  <a:pt x="320" y="1548"/>
                  <a:pt x="335" y="1553"/>
                  <a:pt x="339" y="1549"/>
                </a:cubicBezTo>
                <a:cubicBezTo>
                  <a:pt x="337" y="1551"/>
                  <a:pt x="333" y="1547"/>
                  <a:pt x="331" y="1547"/>
                </a:cubicBezTo>
                <a:cubicBezTo>
                  <a:pt x="331" y="1547"/>
                  <a:pt x="330" y="1549"/>
                  <a:pt x="329" y="1549"/>
                </a:cubicBezTo>
                <a:cubicBezTo>
                  <a:pt x="325" y="1550"/>
                  <a:pt x="321" y="1549"/>
                  <a:pt x="317" y="1549"/>
                </a:cubicBezTo>
                <a:cubicBezTo>
                  <a:pt x="312" y="1549"/>
                  <a:pt x="310" y="1551"/>
                  <a:pt x="309" y="1549"/>
                </a:cubicBezTo>
                <a:cubicBezTo>
                  <a:pt x="312" y="1549"/>
                  <a:pt x="311" y="1545"/>
                  <a:pt x="311" y="1542"/>
                </a:cubicBezTo>
                <a:close/>
                <a:moveTo>
                  <a:pt x="298" y="1558"/>
                </a:moveTo>
                <a:cubicBezTo>
                  <a:pt x="300" y="1553"/>
                  <a:pt x="303" y="1562"/>
                  <a:pt x="305" y="1561"/>
                </a:cubicBezTo>
                <a:cubicBezTo>
                  <a:pt x="304" y="1565"/>
                  <a:pt x="301" y="1558"/>
                  <a:pt x="298" y="1558"/>
                </a:cubicBezTo>
                <a:close/>
                <a:moveTo>
                  <a:pt x="1057" y="1558"/>
                </a:moveTo>
                <a:cubicBezTo>
                  <a:pt x="1052" y="1556"/>
                  <a:pt x="1066" y="1558"/>
                  <a:pt x="1060" y="1560"/>
                </a:cubicBezTo>
                <a:cubicBezTo>
                  <a:pt x="1058" y="1561"/>
                  <a:pt x="1058" y="1559"/>
                  <a:pt x="1057" y="1558"/>
                </a:cubicBezTo>
                <a:close/>
                <a:moveTo>
                  <a:pt x="611" y="1592"/>
                </a:moveTo>
                <a:cubicBezTo>
                  <a:pt x="614" y="1591"/>
                  <a:pt x="615" y="1593"/>
                  <a:pt x="617" y="1593"/>
                </a:cubicBezTo>
                <a:cubicBezTo>
                  <a:pt x="616" y="1586"/>
                  <a:pt x="622" y="1587"/>
                  <a:pt x="623" y="1582"/>
                </a:cubicBezTo>
                <a:cubicBezTo>
                  <a:pt x="618" y="1581"/>
                  <a:pt x="615" y="1583"/>
                  <a:pt x="611" y="1584"/>
                </a:cubicBezTo>
                <a:cubicBezTo>
                  <a:pt x="611" y="1583"/>
                  <a:pt x="610" y="1582"/>
                  <a:pt x="609" y="1584"/>
                </a:cubicBezTo>
                <a:cubicBezTo>
                  <a:pt x="613" y="1583"/>
                  <a:pt x="610" y="1589"/>
                  <a:pt x="611" y="1592"/>
                </a:cubicBezTo>
                <a:close/>
                <a:moveTo>
                  <a:pt x="634" y="1598"/>
                </a:moveTo>
                <a:cubicBezTo>
                  <a:pt x="633" y="1603"/>
                  <a:pt x="637" y="1603"/>
                  <a:pt x="639" y="1604"/>
                </a:cubicBezTo>
                <a:cubicBezTo>
                  <a:pt x="638" y="1600"/>
                  <a:pt x="642" y="1601"/>
                  <a:pt x="641" y="1596"/>
                </a:cubicBezTo>
                <a:cubicBezTo>
                  <a:pt x="638" y="1596"/>
                  <a:pt x="636" y="1597"/>
                  <a:pt x="634" y="1598"/>
                </a:cubicBezTo>
                <a:close/>
                <a:moveTo>
                  <a:pt x="1282" y="7"/>
                </a:moveTo>
                <a:cubicBezTo>
                  <a:pt x="1282" y="15"/>
                  <a:pt x="1280" y="16"/>
                  <a:pt x="1282" y="23"/>
                </a:cubicBezTo>
                <a:cubicBezTo>
                  <a:pt x="1285" y="23"/>
                  <a:pt x="1287" y="23"/>
                  <a:pt x="1289" y="23"/>
                </a:cubicBezTo>
                <a:cubicBezTo>
                  <a:pt x="1292" y="20"/>
                  <a:pt x="1288" y="19"/>
                  <a:pt x="1289" y="14"/>
                </a:cubicBezTo>
                <a:cubicBezTo>
                  <a:pt x="1291" y="12"/>
                  <a:pt x="1292" y="9"/>
                  <a:pt x="1294" y="7"/>
                </a:cubicBezTo>
                <a:cubicBezTo>
                  <a:pt x="1288" y="7"/>
                  <a:pt x="1288" y="5"/>
                  <a:pt x="1282" y="7"/>
                </a:cubicBezTo>
                <a:close/>
                <a:moveTo>
                  <a:pt x="1217" y="14"/>
                </a:moveTo>
                <a:cubicBezTo>
                  <a:pt x="1213" y="9"/>
                  <a:pt x="1211" y="16"/>
                  <a:pt x="1204" y="15"/>
                </a:cubicBezTo>
                <a:cubicBezTo>
                  <a:pt x="1204" y="17"/>
                  <a:pt x="1204" y="20"/>
                  <a:pt x="1204" y="22"/>
                </a:cubicBezTo>
                <a:cubicBezTo>
                  <a:pt x="1211" y="23"/>
                  <a:pt x="1211" y="22"/>
                  <a:pt x="1219" y="22"/>
                </a:cubicBezTo>
                <a:cubicBezTo>
                  <a:pt x="1219" y="16"/>
                  <a:pt x="1225" y="16"/>
                  <a:pt x="1224" y="11"/>
                </a:cubicBezTo>
                <a:cubicBezTo>
                  <a:pt x="1222" y="10"/>
                  <a:pt x="1222" y="8"/>
                  <a:pt x="1219" y="9"/>
                </a:cubicBezTo>
                <a:cubicBezTo>
                  <a:pt x="1219" y="11"/>
                  <a:pt x="1218" y="12"/>
                  <a:pt x="1217" y="14"/>
                </a:cubicBezTo>
                <a:close/>
                <a:moveTo>
                  <a:pt x="1261" y="14"/>
                </a:moveTo>
                <a:cubicBezTo>
                  <a:pt x="1259" y="16"/>
                  <a:pt x="1253" y="17"/>
                  <a:pt x="1256" y="22"/>
                </a:cubicBezTo>
                <a:cubicBezTo>
                  <a:pt x="1261" y="21"/>
                  <a:pt x="1262" y="24"/>
                  <a:pt x="1267" y="23"/>
                </a:cubicBezTo>
                <a:cubicBezTo>
                  <a:pt x="1269" y="21"/>
                  <a:pt x="1273" y="19"/>
                  <a:pt x="1272" y="15"/>
                </a:cubicBezTo>
                <a:cubicBezTo>
                  <a:pt x="1272" y="15"/>
                  <a:pt x="1269" y="13"/>
                  <a:pt x="1269" y="12"/>
                </a:cubicBezTo>
                <a:cubicBezTo>
                  <a:pt x="1270" y="13"/>
                  <a:pt x="1266" y="14"/>
                  <a:pt x="1266" y="12"/>
                </a:cubicBezTo>
                <a:cubicBezTo>
                  <a:pt x="1265" y="10"/>
                  <a:pt x="1267" y="8"/>
                  <a:pt x="1267" y="7"/>
                </a:cubicBezTo>
                <a:cubicBezTo>
                  <a:pt x="1261" y="5"/>
                  <a:pt x="1262" y="12"/>
                  <a:pt x="1261" y="14"/>
                </a:cubicBezTo>
                <a:close/>
                <a:moveTo>
                  <a:pt x="1890" y="193"/>
                </a:moveTo>
                <a:cubicBezTo>
                  <a:pt x="1888" y="192"/>
                  <a:pt x="1880" y="193"/>
                  <a:pt x="1885" y="194"/>
                </a:cubicBezTo>
                <a:cubicBezTo>
                  <a:pt x="1892" y="194"/>
                  <a:pt x="1900" y="194"/>
                  <a:pt x="1907" y="194"/>
                </a:cubicBezTo>
                <a:cubicBezTo>
                  <a:pt x="1908" y="187"/>
                  <a:pt x="1899" y="197"/>
                  <a:pt x="1899" y="190"/>
                </a:cubicBezTo>
                <a:cubicBezTo>
                  <a:pt x="1901" y="190"/>
                  <a:pt x="1911" y="190"/>
                  <a:pt x="1905" y="188"/>
                </a:cubicBezTo>
                <a:cubicBezTo>
                  <a:pt x="1900" y="189"/>
                  <a:pt x="1890" y="186"/>
                  <a:pt x="1887" y="190"/>
                </a:cubicBezTo>
                <a:cubicBezTo>
                  <a:pt x="1889" y="190"/>
                  <a:pt x="1890" y="191"/>
                  <a:pt x="1890" y="193"/>
                </a:cubicBezTo>
                <a:close/>
                <a:moveTo>
                  <a:pt x="1838" y="210"/>
                </a:moveTo>
                <a:cubicBezTo>
                  <a:pt x="1837" y="210"/>
                  <a:pt x="1849" y="215"/>
                  <a:pt x="1847" y="210"/>
                </a:cubicBezTo>
                <a:cubicBezTo>
                  <a:pt x="1838" y="207"/>
                  <a:pt x="1851" y="208"/>
                  <a:pt x="1850" y="202"/>
                </a:cubicBezTo>
                <a:cubicBezTo>
                  <a:pt x="1844" y="201"/>
                  <a:pt x="1837" y="201"/>
                  <a:pt x="1830" y="202"/>
                </a:cubicBezTo>
                <a:cubicBezTo>
                  <a:pt x="1832" y="211"/>
                  <a:pt x="1820" y="206"/>
                  <a:pt x="1819" y="210"/>
                </a:cubicBezTo>
                <a:cubicBezTo>
                  <a:pt x="1824" y="210"/>
                  <a:pt x="1828" y="211"/>
                  <a:pt x="1832" y="212"/>
                </a:cubicBezTo>
                <a:cubicBezTo>
                  <a:pt x="1831" y="209"/>
                  <a:pt x="1835" y="205"/>
                  <a:pt x="1835" y="209"/>
                </a:cubicBezTo>
                <a:cubicBezTo>
                  <a:pt x="1830" y="213"/>
                  <a:pt x="1838" y="210"/>
                  <a:pt x="1838" y="210"/>
                </a:cubicBezTo>
                <a:close/>
                <a:moveTo>
                  <a:pt x="2018" y="372"/>
                </a:moveTo>
                <a:cubicBezTo>
                  <a:pt x="2011" y="371"/>
                  <a:pt x="2004" y="373"/>
                  <a:pt x="1998" y="374"/>
                </a:cubicBezTo>
                <a:cubicBezTo>
                  <a:pt x="1994" y="374"/>
                  <a:pt x="1989" y="372"/>
                  <a:pt x="1987" y="375"/>
                </a:cubicBezTo>
                <a:cubicBezTo>
                  <a:pt x="1992" y="379"/>
                  <a:pt x="2007" y="370"/>
                  <a:pt x="2011" y="377"/>
                </a:cubicBezTo>
                <a:cubicBezTo>
                  <a:pt x="2009" y="377"/>
                  <a:pt x="2008" y="379"/>
                  <a:pt x="2008" y="380"/>
                </a:cubicBezTo>
                <a:cubicBezTo>
                  <a:pt x="2013" y="379"/>
                  <a:pt x="2014" y="381"/>
                  <a:pt x="2016" y="383"/>
                </a:cubicBezTo>
                <a:cubicBezTo>
                  <a:pt x="2017" y="377"/>
                  <a:pt x="2024" y="381"/>
                  <a:pt x="2029" y="380"/>
                </a:cubicBezTo>
                <a:cubicBezTo>
                  <a:pt x="2031" y="379"/>
                  <a:pt x="2032" y="378"/>
                  <a:pt x="2034" y="377"/>
                </a:cubicBezTo>
                <a:cubicBezTo>
                  <a:pt x="2036" y="376"/>
                  <a:pt x="2038" y="375"/>
                  <a:pt x="2039" y="374"/>
                </a:cubicBezTo>
                <a:cubicBezTo>
                  <a:pt x="2031" y="375"/>
                  <a:pt x="2021" y="371"/>
                  <a:pt x="2016" y="378"/>
                </a:cubicBezTo>
                <a:cubicBezTo>
                  <a:pt x="2016" y="376"/>
                  <a:pt x="2013" y="377"/>
                  <a:pt x="2013" y="375"/>
                </a:cubicBezTo>
                <a:cubicBezTo>
                  <a:pt x="2015" y="375"/>
                  <a:pt x="2018" y="375"/>
                  <a:pt x="2018" y="372"/>
                </a:cubicBezTo>
                <a:close/>
                <a:moveTo>
                  <a:pt x="182" y="472"/>
                </a:moveTo>
                <a:cubicBezTo>
                  <a:pt x="177" y="472"/>
                  <a:pt x="173" y="471"/>
                  <a:pt x="169" y="472"/>
                </a:cubicBezTo>
                <a:cubicBezTo>
                  <a:pt x="167" y="472"/>
                  <a:pt x="168" y="473"/>
                  <a:pt x="167" y="474"/>
                </a:cubicBezTo>
                <a:cubicBezTo>
                  <a:pt x="163" y="475"/>
                  <a:pt x="157" y="471"/>
                  <a:pt x="157" y="477"/>
                </a:cubicBezTo>
                <a:cubicBezTo>
                  <a:pt x="165" y="476"/>
                  <a:pt x="164" y="478"/>
                  <a:pt x="161" y="482"/>
                </a:cubicBezTo>
                <a:cubicBezTo>
                  <a:pt x="171" y="482"/>
                  <a:pt x="181" y="478"/>
                  <a:pt x="190" y="477"/>
                </a:cubicBezTo>
                <a:cubicBezTo>
                  <a:pt x="195" y="476"/>
                  <a:pt x="199" y="479"/>
                  <a:pt x="203" y="475"/>
                </a:cubicBezTo>
                <a:cubicBezTo>
                  <a:pt x="200" y="476"/>
                  <a:pt x="196" y="472"/>
                  <a:pt x="199" y="472"/>
                </a:cubicBezTo>
                <a:cubicBezTo>
                  <a:pt x="206" y="473"/>
                  <a:pt x="205" y="473"/>
                  <a:pt x="208" y="472"/>
                </a:cubicBezTo>
                <a:cubicBezTo>
                  <a:pt x="211" y="471"/>
                  <a:pt x="217" y="474"/>
                  <a:pt x="217" y="470"/>
                </a:cubicBezTo>
                <a:cubicBezTo>
                  <a:pt x="207" y="467"/>
                  <a:pt x="194" y="471"/>
                  <a:pt x="182" y="472"/>
                </a:cubicBezTo>
                <a:close/>
                <a:moveTo>
                  <a:pt x="180" y="475"/>
                </a:moveTo>
                <a:cubicBezTo>
                  <a:pt x="178" y="480"/>
                  <a:pt x="173" y="476"/>
                  <a:pt x="166" y="478"/>
                </a:cubicBezTo>
                <a:cubicBezTo>
                  <a:pt x="169" y="473"/>
                  <a:pt x="173" y="475"/>
                  <a:pt x="180" y="475"/>
                </a:cubicBezTo>
                <a:close/>
                <a:moveTo>
                  <a:pt x="53" y="781"/>
                </a:moveTo>
                <a:cubicBezTo>
                  <a:pt x="56" y="786"/>
                  <a:pt x="50" y="788"/>
                  <a:pt x="49" y="784"/>
                </a:cubicBezTo>
                <a:cubicBezTo>
                  <a:pt x="50" y="784"/>
                  <a:pt x="52" y="784"/>
                  <a:pt x="52" y="783"/>
                </a:cubicBezTo>
                <a:cubicBezTo>
                  <a:pt x="47" y="783"/>
                  <a:pt x="42" y="784"/>
                  <a:pt x="43" y="789"/>
                </a:cubicBezTo>
                <a:cubicBezTo>
                  <a:pt x="47" y="788"/>
                  <a:pt x="52" y="789"/>
                  <a:pt x="57" y="791"/>
                </a:cubicBezTo>
                <a:cubicBezTo>
                  <a:pt x="57" y="788"/>
                  <a:pt x="57" y="785"/>
                  <a:pt x="60" y="786"/>
                </a:cubicBezTo>
                <a:cubicBezTo>
                  <a:pt x="58" y="791"/>
                  <a:pt x="61" y="792"/>
                  <a:pt x="67" y="792"/>
                </a:cubicBezTo>
                <a:cubicBezTo>
                  <a:pt x="69" y="787"/>
                  <a:pt x="61" y="791"/>
                  <a:pt x="62" y="788"/>
                </a:cubicBezTo>
                <a:cubicBezTo>
                  <a:pt x="66" y="785"/>
                  <a:pt x="64" y="780"/>
                  <a:pt x="60" y="778"/>
                </a:cubicBezTo>
                <a:cubicBezTo>
                  <a:pt x="59" y="780"/>
                  <a:pt x="56" y="781"/>
                  <a:pt x="53" y="781"/>
                </a:cubicBezTo>
                <a:close/>
                <a:moveTo>
                  <a:pt x="396" y="1433"/>
                </a:moveTo>
                <a:cubicBezTo>
                  <a:pt x="390" y="1435"/>
                  <a:pt x="389" y="1422"/>
                  <a:pt x="385" y="1427"/>
                </a:cubicBezTo>
                <a:cubicBezTo>
                  <a:pt x="386" y="1426"/>
                  <a:pt x="386" y="1429"/>
                  <a:pt x="385" y="1428"/>
                </a:cubicBezTo>
                <a:cubicBezTo>
                  <a:pt x="384" y="1428"/>
                  <a:pt x="384" y="1425"/>
                  <a:pt x="383" y="1425"/>
                </a:cubicBezTo>
                <a:cubicBezTo>
                  <a:pt x="381" y="1424"/>
                  <a:pt x="380" y="1427"/>
                  <a:pt x="377" y="1427"/>
                </a:cubicBezTo>
                <a:cubicBezTo>
                  <a:pt x="377" y="1429"/>
                  <a:pt x="377" y="1432"/>
                  <a:pt x="377" y="1435"/>
                </a:cubicBezTo>
                <a:cubicBezTo>
                  <a:pt x="375" y="1433"/>
                  <a:pt x="372" y="1433"/>
                  <a:pt x="371" y="1436"/>
                </a:cubicBezTo>
                <a:cubicBezTo>
                  <a:pt x="375" y="1436"/>
                  <a:pt x="378" y="1437"/>
                  <a:pt x="379" y="1439"/>
                </a:cubicBezTo>
                <a:cubicBezTo>
                  <a:pt x="379" y="1441"/>
                  <a:pt x="376" y="1441"/>
                  <a:pt x="376" y="1443"/>
                </a:cubicBezTo>
                <a:cubicBezTo>
                  <a:pt x="377" y="1443"/>
                  <a:pt x="378" y="1444"/>
                  <a:pt x="376" y="1444"/>
                </a:cubicBezTo>
                <a:cubicBezTo>
                  <a:pt x="372" y="1441"/>
                  <a:pt x="369" y="1446"/>
                  <a:pt x="365" y="1441"/>
                </a:cubicBezTo>
                <a:cubicBezTo>
                  <a:pt x="366" y="1444"/>
                  <a:pt x="364" y="1445"/>
                  <a:pt x="361" y="1444"/>
                </a:cubicBezTo>
                <a:cubicBezTo>
                  <a:pt x="358" y="1440"/>
                  <a:pt x="361" y="1442"/>
                  <a:pt x="362" y="1439"/>
                </a:cubicBezTo>
                <a:cubicBezTo>
                  <a:pt x="358" y="1439"/>
                  <a:pt x="355" y="1436"/>
                  <a:pt x="354" y="1441"/>
                </a:cubicBezTo>
                <a:cubicBezTo>
                  <a:pt x="362" y="1442"/>
                  <a:pt x="351" y="1443"/>
                  <a:pt x="352" y="1446"/>
                </a:cubicBezTo>
                <a:cubicBezTo>
                  <a:pt x="358" y="1446"/>
                  <a:pt x="365" y="1445"/>
                  <a:pt x="369" y="1449"/>
                </a:cubicBezTo>
                <a:cubicBezTo>
                  <a:pt x="366" y="1449"/>
                  <a:pt x="365" y="1452"/>
                  <a:pt x="366" y="1455"/>
                </a:cubicBezTo>
                <a:cubicBezTo>
                  <a:pt x="367" y="1456"/>
                  <a:pt x="368" y="1457"/>
                  <a:pt x="368" y="1458"/>
                </a:cubicBezTo>
                <a:cubicBezTo>
                  <a:pt x="370" y="1458"/>
                  <a:pt x="373" y="1458"/>
                  <a:pt x="375" y="1458"/>
                </a:cubicBezTo>
                <a:cubicBezTo>
                  <a:pt x="377" y="1453"/>
                  <a:pt x="375" y="1454"/>
                  <a:pt x="375" y="1447"/>
                </a:cubicBezTo>
                <a:cubicBezTo>
                  <a:pt x="379" y="1447"/>
                  <a:pt x="385" y="1446"/>
                  <a:pt x="387" y="1449"/>
                </a:cubicBezTo>
                <a:cubicBezTo>
                  <a:pt x="388" y="1447"/>
                  <a:pt x="390" y="1446"/>
                  <a:pt x="393" y="1446"/>
                </a:cubicBezTo>
                <a:cubicBezTo>
                  <a:pt x="391" y="1439"/>
                  <a:pt x="393" y="1438"/>
                  <a:pt x="398" y="1441"/>
                </a:cubicBezTo>
                <a:cubicBezTo>
                  <a:pt x="398" y="1437"/>
                  <a:pt x="395" y="1438"/>
                  <a:pt x="396" y="1433"/>
                </a:cubicBezTo>
                <a:close/>
                <a:moveTo>
                  <a:pt x="1510" y="1454"/>
                </a:moveTo>
                <a:cubicBezTo>
                  <a:pt x="1512" y="1454"/>
                  <a:pt x="1512" y="1454"/>
                  <a:pt x="1512" y="1455"/>
                </a:cubicBezTo>
                <a:cubicBezTo>
                  <a:pt x="1513" y="1459"/>
                  <a:pt x="1514" y="1462"/>
                  <a:pt x="1515" y="1465"/>
                </a:cubicBezTo>
                <a:cubicBezTo>
                  <a:pt x="1512" y="1472"/>
                  <a:pt x="1512" y="1486"/>
                  <a:pt x="1521" y="1487"/>
                </a:cubicBezTo>
                <a:cubicBezTo>
                  <a:pt x="1523" y="1482"/>
                  <a:pt x="1521" y="1475"/>
                  <a:pt x="1521" y="1465"/>
                </a:cubicBezTo>
                <a:cubicBezTo>
                  <a:pt x="1524" y="1465"/>
                  <a:pt x="1526" y="1464"/>
                  <a:pt x="1527" y="1462"/>
                </a:cubicBezTo>
                <a:cubicBezTo>
                  <a:pt x="1523" y="1462"/>
                  <a:pt x="1525" y="1457"/>
                  <a:pt x="1524" y="1455"/>
                </a:cubicBezTo>
                <a:cubicBezTo>
                  <a:pt x="1523" y="1454"/>
                  <a:pt x="1519" y="1451"/>
                  <a:pt x="1518" y="1450"/>
                </a:cubicBezTo>
                <a:cubicBezTo>
                  <a:pt x="1518" y="1450"/>
                  <a:pt x="1519" y="1448"/>
                  <a:pt x="1518" y="1447"/>
                </a:cubicBezTo>
                <a:cubicBezTo>
                  <a:pt x="1517" y="1446"/>
                  <a:pt x="1516" y="1445"/>
                  <a:pt x="1515" y="1444"/>
                </a:cubicBezTo>
                <a:cubicBezTo>
                  <a:pt x="1514" y="1436"/>
                  <a:pt x="1520" y="1430"/>
                  <a:pt x="1513" y="1428"/>
                </a:cubicBezTo>
                <a:cubicBezTo>
                  <a:pt x="1514" y="1434"/>
                  <a:pt x="1512" y="1446"/>
                  <a:pt x="1510" y="1454"/>
                </a:cubicBezTo>
                <a:close/>
                <a:moveTo>
                  <a:pt x="655" y="1485"/>
                </a:moveTo>
                <a:cubicBezTo>
                  <a:pt x="654" y="1480"/>
                  <a:pt x="659" y="1474"/>
                  <a:pt x="656" y="1471"/>
                </a:cubicBezTo>
                <a:cubicBezTo>
                  <a:pt x="654" y="1471"/>
                  <a:pt x="652" y="1471"/>
                  <a:pt x="650" y="1471"/>
                </a:cubicBezTo>
                <a:cubicBezTo>
                  <a:pt x="650" y="1478"/>
                  <a:pt x="649" y="1484"/>
                  <a:pt x="655" y="1485"/>
                </a:cubicBezTo>
                <a:close/>
                <a:moveTo>
                  <a:pt x="305" y="1482"/>
                </a:moveTo>
                <a:cubicBezTo>
                  <a:pt x="302" y="1479"/>
                  <a:pt x="298" y="1482"/>
                  <a:pt x="296" y="1482"/>
                </a:cubicBezTo>
                <a:cubicBezTo>
                  <a:pt x="296" y="1482"/>
                  <a:pt x="295" y="1479"/>
                  <a:pt x="294" y="1479"/>
                </a:cubicBezTo>
                <a:cubicBezTo>
                  <a:pt x="292" y="1479"/>
                  <a:pt x="292" y="1481"/>
                  <a:pt x="291" y="1482"/>
                </a:cubicBezTo>
                <a:cubicBezTo>
                  <a:pt x="293" y="1482"/>
                  <a:pt x="295" y="1483"/>
                  <a:pt x="294" y="1485"/>
                </a:cubicBezTo>
                <a:cubicBezTo>
                  <a:pt x="298" y="1485"/>
                  <a:pt x="299" y="1483"/>
                  <a:pt x="304" y="1484"/>
                </a:cubicBezTo>
                <a:cubicBezTo>
                  <a:pt x="305" y="1487"/>
                  <a:pt x="306" y="1490"/>
                  <a:pt x="307" y="1493"/>
                </a:cubicBezTo>
                <a:cubicBezTo>
                  <a:pt x="310" y="1493"/>
                  <a:pt x="312" y="1493"/>
                  <a:pt x="315" y="1493"/>
                </a:cubicBezTo>
                <a:cubicBezTo>
                  <a:pt x="316" y="1488"/>
                  <a:pt x="310" y="1490"/>
                  <a:pt x="311" y="1485"/>
                </a:cubicBezTo>
                <a:cubicBezTo>
                  <a:pt x="315" y="1480"/>
                  <a:pt x="323" y="1485"/>
                  <a:pt x="330" y="1485"/>
                </a:cubicBezTo>
                <a:cubicBezTo>
                  <a:pt x="330" y="1480"/>
                  <a:pt x="321" y="1483"/>
                  <a:pt x="326" y="1477"/>
                </a:cubicBezTo>
                <a:cubicBezTo>
                  <a:pt x="321" y="1475"/>
                  <a:pt x="310" y="1482"/>
                  <a:pt x="314" y="1476"/>
                </a:cubicBezTo>
                <a:cubicBezTo>
                  <a:pt x="311" y="1476"/>
                  <a:pt x="308" y="1476"/>
                  <a:pt x="305" y="1476"/>
                </a:cubicBezTo>
                <a:cubicBezTo>
                  <a:pt x="305" y="1478"/>
                  <a:pt x="305" y="1480"/>
                  <a:pt x="305" y="1482"/>
                </a:cubicBezTo>
                <a:close/>
                <a:moveTo>
                  <a:pt x="471" y="1485"/>
                </a:moveTo>
                <a:cubicBezTo>
                  <a:pt x="471" y="1492"/>
                  <a:pt x="472" y="1501"/>
                  <a:pt x="476" y="1501"/>
                </a:cubicBezTo>
                <a:cubicBezTo>
                  <a:pt x="478" y="1501"/>
                  <a:pt x="477" y="1502"/>
                  <a:pt x="477" y="1503"/>
                </a:cubicBezTo>
                <a:cubicBezTo>
                  <a:pt x="480" y="1504"/>
                  <a:pt x="482" y="1507"/>
                  <a:pt x="484" y="1506"/>
                </a:cubicBezTo>
                <a:cubicBezTo>
                  <a:pt x="484" y="1502"/>
                  <a:pt x="481" y="1501"/>
                  <a:pt x="482" y="1496"/>
                </a:cubicBezTo>
                <a:cubicBezTo>
                  <a:pt x="482" y="1493"/>
                  <a:pt x="486" y="1494"/>
                  <a:pt x="485" y="1490"/>
                </a:cubicBezTo>
                <a:cubicBezTo>
                  <a:pt x="481" y="1489"/>
                  <a:pt x="482" y="1480"/>
                  <a:pt x="477" y="1481"/>
                </a:cubicBezTo>
                <a:cubicBezTo>
                  <a:pt x="478" y="1486"/>
                  <a:pt x="475" y="1486"/>
                  <a:pt x="471" y="1485"/>
                </a:cubicBezTo>
                <a:close/>
                <a:moveTo>
                  <a:pt x="377" y="1533"/>
                </a:moveTo>
                <a:cubicBezTo>
                  <a:pt x="375" y="1529"/>
                  <a:pt x="380" y="1530"/>
                  <a:pt x="379" y="1527"/>
                </a:cubicBezTo>
                <a:cubicBezTo>
                  <a:pt x="375" y="1527"/>
                  <a:pt x="371" y="1527"/>
                  <a:pt x="367" y="1527"/>
                </a:cubicBezTo>
                <a:cubicBezTo>
                  <a:pt x="366" y="1533"/>
                  <a:pt x="371" y="1533"/>
                  <a:pt x="377" y="1533"/>
                </a:cubicBezTo>
                <a:close/>
                <a:moveTo>
                  <a:pt x="1878" y="1527"/>
                </a:moveTo>
                <a:cubicBezTo>
                  <a:pt x="1875" y="1531"/>
                  <a:pt x="1872" y="1536"/>
                  <a:pt x="1864" y="1535"/>
                </a:cubicBezTo>
                <a:cubicBezTo>
                  <a:pt x="1864" y="1537"/>
                  <a:pt x="1863" y="1539"/>
                  <a:pt x="1863" y="1541"/>
                </a:cubicBezTo>
                <a:cubicBezTo>
                  <a:pt x="1867" y="1541"/>
                  <a:pt x="1871" y="1541"/>
                  <a:pt x="1873" y="1539"/>
                </a:cubicBezTo>
                <a:cubicBezTo>
                  <a:pt x="1875" y="1539"/>
                  <a:pt x="1877" y="1540"/>
                  <a:pt x="1877" y="1538"/>
                </a:cubicBezTo>
                <a:cubicBezTo>
                  <a:pt x="1875" y="1538"/>
                  <a:pt x="1873" y="1536"/>
                  <a:pt x="1873" y="1535"/>
                </a:cubicBezTo>
                <a:cubicBezTo>
                  <a:pt x="1875" y="1532"/>
                  <a:pt x="1880" y="1533"/>
                  <a:pt x="1884" y="1533"/>
                </a:cubicBezTo>
                <a:cubicBezTo>
                  <a:pt x="1884" y="1529"/>
                  <a:pt x="1882" y="1527"/>
                  <a:pt x="1878" y="1527"/>
                </a:cubicBezTo>
                <a:close/>
                <a:moveTo>
                  <a:pt x="460" y="1581"/>
                </a:moveTo>
                <a:cubicBezTo>
                  <a:pt x="465" y="1582"/>
                  <a:pt x="463" y="1576"/>
                  <a:pt x="466" y="1576"/>
                </a:cubicBezTo>
                <a:cubicBezTo>
                  <a:pt x="467" y="1575"/>
                  <a:pt x="469" y="1576"/>
                  <a:pt x="469" y="1574"/>
                </a:cubicBezTo>
                <a:cubicBezTo>
                  <a:pt x="467" y="1574"/>
                  <a:pt x="465" y="1574"/>
                  <a:pt x="466" y="1571"/>
                </a:cubicBezTo>
                <a:cubicBezTo>
                  <a:pt x="461" y="1572"/>
                  <a:pt x="460" y="1569"/>
                  <a:pt x="457" y="1569"/>
                </a:cubicBezTo>
                <a:cubicBezTo>
                  <a:pt x="457" y="1574"/>
                  <a:pt x="459" y="1577"/>
                  <a:pt x="460" y="1581"/>
                </a:cubicBezTo>
                <a:close/>
                <a:moveTo>
                  <a:pt x="891" y="1574"/>
                </a:moveTo>
                <a:cubicBezTo>
                  <a:pt x="889" y="1572"/>
                  <a:pt x="887" y="1570"/>
                  <a:pt x="883" y="1569"/>
                </a:cubicBezTo>
                <a:cubicBezTo>
                  <a:pt x="881" y="1570"/>
                  <a:pt x="880" y="1572"/>
                  <a:pt x="877" y="1571"/>
                </a:cubicBezTo>
                <a:cubicBezTo>
                  <a:pt x="877" y="1573"/>
                  <a:pt x="875" y="1573"/>
                  <a:pt x="875" y="1576"/>
                </a:cubicBezTo>
                <a:cubicBezTo>
                  <a:pt x="873" y="1575"/>
                  <a:pt x="873" y="1583"/>
                  <a:pt x="876" y="1582"/>
                </a:cubicBezTo>
                <a:cubicBezTo>
                  <a:pt x="877" y="1580"/>
                  <a:pt x="877" y="1575"/>
                  <a:pt x="882" y="1576"/>
                </a:cubicBezTo>
                <a:cubicBezTo>
                  <a:pt x="886" y="1576"/>
                  <a:pt x="885" y="1581"/>
                  <a:pt x="885" y="1585"/>
                </a:cubicBezTo>
                <a:cubicBezTo>
                  <a:pt x="883" y="1586"/>
                  <a:pt x="873" y="1587"/>
                  <a:pt x="877" y="1588"/>
                </a:cubicBezTo>
                <a:cubicBezTo>
                  <a:pt x="883" y="1587"/>
                  <a:pt x="884" y="1591"/>
                  <a:pt x="890" y="1590"/>
                </a:cubicBezTo>
                <a:cubicBezTo>
                  <a:pt x="889" y="1588"/>
                  <a:pt x="892" y="1589"/>
                  <a:pt x="893" y="1588"/>
                </a:cubicBezTo>
                <a:cubicBezTo>
                  <a:pt x="893" y="1588"/>
                  <a:pt x="892" y="1586"/>
                  <a:pt x="893" y="1585"/>
                </a:cubicBezTo>
                <a:cubicBezTo>
                  <a:pt x="893" y="1582"/>
                  <a:pt x="897" y="1582"/>
                  <a:pt x="899" y="1581"/>
                </a:cubicBezTo>
                <a:cubicBezTo>
                  <a:pt x="899" y="1582"/>
                  <a:pt x="899" y="1584"/>
                  <a:pt x="902" y="1584"/>
                </a:cubicBezTo>
                <a:cubicBezTo>
                  <a:pt x="905" y="1578"/>
                  <a:pt x="901" y="1575"/>
                  <a:pt x="898" y="1571"/>
                </a:cubicBezTo>
                <a:cubicBezTo>
                  <a:pt x="894" y="1570"/>
                  <a:pt x="896" y="1575"/>
                  <a:pt x="891" y="1574"/>
                </a:cubicBezTo>
                <a:close/>
                <a:moveTo>
                  <a:pt x="768" y="1574"/>
                </a:moveTo>
                <a:cubicBezTo>
                  <a:pt x="763" y="1578"/>
                  <a:pt x="766" y="1589"/>
                  <a:pt x="756" y="1587"/>
                </a:cubicBezTo>
                <a:cubicBezTo>
                  <a:pt x="754" y="1588"/>
                  <a:pt x="756" y="1593"/>
                  <a:pt x="753" y="1593"/>
                </a:cubicBezTo>
                <a:cubicBezTo>
                  <a:pt x="751" y="1593"/>
                  <a:pt x="750" y="1593"/>
                  <a:pt x="748" y="1593"/>
                </a:cubicBezTo>
                <a:cubicBezTo>
                  <a:pt x="746" y="1593"/>
                  <a:pt x="744" y="1594"/>
                  <a:pt x="747" y="1595"/>
                </a:cubicBezTo>
                <a:cubicBezTo>
                  <a:pt x="758" y="1595"/>
                  <a:pt x="762" y="1594"/>
                  <a:pt x="771" y="1595"/>
                </a:cubicBezTo>
                <a:cubicBezTo>
                  <a:pt x="773" y="1592"/>
                  <a:pt x="775" y="1590"/>
                  <a:pt x="776" y="1587"/>
                </a:cubicBezTo>
                <a:cubicBezTo>
                  <a:pt x="773" y="1587"/>
                  <a:pt x="772" y="1585"/>
                  <a:pt x="772" y="1582"/>
                </a:cubicBezTo>
                <a:cubicBezTo>
                  <a:pt x="773" y="1578"/>
                  <a:pt x="778" y="1580"/>
                  <a:pt x="779" y="1576"/>
                </a:cubicBezTo>
                <a:cubicBezTo>
                  <a:pt x="774" y="1577"/>
                  <a:pt x="773" y="1573"/>
                  <a:pt x="768" y="1574"/>
                </a:cubicBezTo>
                <a:close/>
                <a:moveTo>
                  <a:pt x="1033" y="1606"/>
                </a:moveTo>
                <a:cubicBezTo>
                  <a:pt x="1036" y="1606"/>
                  <a:pt x="1039" y="1606"/>
                  <a:pt x="1040" y="1604"/>
                </a:cubicBezTo>
                <a:cubicBezTo>
                  <a:pt x="1040" y="1606"/>
                  <a:pt x="1045" y="1606"/>
                  <a:pt x="1045" y="1604"/>
                </a:cubicBezTo>
                <a:cubicBezTo>
                  <a:pt x="1037" y="1605"/>
                  <a:pt x="1042" y="1592"/>
                  <a:pt x="1034" y="1592"/>
                </a:cubicBezTo>
                <a:cubicBezTo>
                  <a:pt x="1032" y="1594"/>
                  <a:pt x="1033" y="1601"/>
                  <a:pt x="1033" y="1606"/>
                </a:cubicBezTo>
                <a:close/>
              </a:path>
            </a:pathLst>
          </a:custGeom>
          <a:solidFill>
            <a:srgbClr val="479796"/>
          </a:solidFill>
          <a:ln>
            <a:noFill/>
          </a:ln>
        </p:spPr>
        <p:txBody>
          <a:bodyPr anchor="ctr"/>
          <a:lstStyle/>
          <a:p>
            <a:pPr algn="ctr"/>
            <a:endParaRPr lang="zh-CN" altLang="en-US" sz="5400"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ea"/>
              <a:ea typeface="+mj-ea"/>
              <a:sym typeface="宋体" panose="02010600030101010101" pitchFamily="2" charset="-122"/>
            </a:endParaRPr>
          </a:p>
        </p:txBody>
      </p:sp>
      <p:sp>
        <p:nvSpPr>
          <p:cNvPr id="4" name="TextBox 3"/>
          <p:cNvSpPr txBox="1">
            <a:spLocks noChangeArrowheads="1"/>
          </p:cNvSpPr>
          <p:nvPr/>
        </p:nvSpPr>
        <p:spPr bwMode="auto">
          <a:xfrm>
            <a:off x="1219200" y="506096"/>
            <a:ext cx="97536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zh-CN" altLang="en-US" sz="5400" dirty="0">
                <a:latin typeface="微软雅黑" panose="020B0503020204020204" pitchFamily="34" charset="-122"/>
                <a:ea typeface="微软雅黑" panose="020B0503020204020204" pitchFamily="34" charset="-122"/>
              </a:rPr>
              <a:t>目录</a:t>
            </a:r>
            <a:endParaRPr lang="en-US" altLang="zh-CN" sz="5400" dirty="0">
              <a:latin typeface="Gulim" panose="020B0600000101010101" pitchFamily="34" charset="-127"/>
            </a:endParaRPr>
          </a:p>
        </p:txBody>
      </p:sp>
      <p:sp>
        <p:nvSpPr>
          <p:cNvPr id="10" name="Oval 9"/>
          <p:cNvSpPr/>
          <p:nvPr/>
        </p:nvSpPr>
        <p:spPr>
          <a:xfrm>
            <a:off x="1613514" y="2649315"/>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1</a:t>
            </a:r>
          </a:p>
        </p:txBody>
      </p:sp>
      <p:sp>
        <p:nvSpPr>
          <p:cNvPr id="23" name="Oval 22"/>
          <p:cNvSpPr/>
          <p:nvPr/>
        </p:nvSpPr>
        <p:spPr>
          <a:xfrm>
            <a:off x="1613514" y="3922038"/>
            <a:ext cx="812800" cy="813606"/>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2</a:t>
            </a:r>
          </a:p>
        </p:txBody>
      </p:sp>
      <p:sp>
        <p:nvSpPr>
          <p:cNvPr id="35" name="Oval 34"/>
          <p:cNvSpPr/>
          <p:nvPr/>
        </p:nvSpPr>
        <p:spPr>
          <a:xfrm>
            <a:off x="7072394" y="2647783"/>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3</a:t>
            </a:r>
          </a:p>
        </p:txBody>
      </p:sp>
      <p:sp>
        <p:nvSpPr>
          <p:cNvPr id="2" name="TextBox 10"/>
          <p:cNvSpPr txBox="1">
            <a:spLocks noChangeArrowheads="1"/>
          </p:cNvSpPr>
          <p:nvPr/>
        </p:nvSpPr>
        <p:spPr bwMode="auto">
          <a:xfrm>
            <a:off x="2581254" y="2794730"/>
            <a:ext cx="24384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solidFill>
                  <a:schemeClr val="tx1"/>
                </a:solidFill>
                <a:latin typeface="微软雅黑" panose="020B0503020204020204" pitchFamily="34" charset="-122"/>
                <a:ea typeface="微软雅黑" panose="020B0503020204020204" pitchFamily="34" charset="-122"/>
              </a:rPr>
              <a:t>总体回顾</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TextBox 23"/>
          <p:cNvSpPr txBox="1">
            <a:spLocks noChangeArrowheads="1"/>
          </p:cNvSpPr>
          <p:nvPr/>
        </p:nvSpPr>
        <p:spPr bwMode="auto">
          <a:xfrm>
            <a:off x="2581254" y="4017541"/>
            <a:ext cx="2964446" cy="5219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zh-CN" altLang="en-US" sz="2800" dirty="0" smtClean="0">
                <a:latin typeface="微软雅黑" panose="020B0503020204020204" pitchFamily="34" charset="-122"/>
                <a:ea typeface="微软雅黑" panose="020B0503020204020204" pitchFamily="34" charset="-122"/>
              </a:rPr>
              <a:t>需求获取与开发</a:t>
            </a:r>
            <a:endParaRPr lang="zh-CN" altLang="en-US" sz="2800" dirty="0">
              <a:latin typeface="微软雅黑" panose="020B0503020204020204" pitchFamily="34" charset="-122"/>
              <a:ea typeface="微软雅黑" panose="020B0503020204020204" pitchFamily="34" charset="-122"/>
            </a:endParaRPr>
          </a:p>
        </p:txBody>
      </p:sp>
      <p:sp>
        <p:nvSpPr>
          <p:cNvPr id="8" name="TextBox 47"/>
          <p:cNvSpPr txBox="1">
            <a:spLocks noChangeArrowheads="1"/>
          </p:cNvSpPr>
          <p:nvPr/>
        </p:nvSpPr>
        <p:spPr bwMode="auto">
          <a:xfrm>
            <a:off x="8040162" y="2793480"/>
            <a:ext cx="332444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rPr>
              <a:t>需求变更</a:t>
            </a:r>
          </a:p>
        </p:txBody>
      </p:sp>
      <p:sp>
        <p:nvSpPr>
          <p:cNvPr id="16" name="Oval 38"/>
          <p:cNvSpPr/>
          <p:nvPr/>
        </p:nvSpPr>
        <p:spPr>
          <a:xfrm>
            <a:off x="7078894" y="3899564"/>
            <a:ext cx="812800" cy="812800"/>
          </a:xfrm>
          <a:prstGeom prst="ellipse">
            <a:avLst/>
          </a:prstGeom>
          <a:solidFill>
            <a:srgbClr val="4797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600" b="1" dirty="0">
                <a:solidFill>
                  <a:schemeClr val="tx1"/>
                </a:solidFill>
                <a:latin typeface="幼圆" panose="02010509060101010101" charset="-122"/>
                <a:ea typeface="幼圆" panose="02010509060101010101" charset="-122"/>
              </a:rPr>
              <a:t>4</a:t>
            </a:r>
          </a:p>
        </p:txBody>
      </p:sp>
      <p:sp>
        <p:nvSpPr>
          <p:cNvPr id="17" name="TextBox 35"/>
          <p:cNvSpPr txBox="1">
            <a:spLocks noChangeArrowheads="1"/>
          </p:cNvSpPr>
          <p:nvPr/>
        </p:nvSpPr>
        <p:spPr bwMode="auto">
          <a:xfrm>
            <a:off x="8149926" y="4044982"/>
            <a:ext cx="292665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None/>
            </a:pPr>
            <a:r>
              <a:rPr lang="zh-CN" altLang="en-US" sz="2800" dirty="0" smtClean="0">
                <a:latin typeface="微软雅黑" panose="020B0503020204020204" pitchFamily="34" charset="-122"/>
                <a:ea typeface="微软雅黑" panose="020B0503020204020204" pitchFamily="34" charset="-122"/>
              </a:rPr>
              <a:t>参考资料</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项目成本子计划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377117" y="1432603"/>
            <a:ext cx="6095081" cy="512086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项目采购子计划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919288" y="2006600"/>
            <a:ext cx="7522657" cy="287124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项目质量子计划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4" name="图片 3"/>
          <p:cNvPicPr>
            <a:picLocks noChangeAspect="1"/>
          </p:cNvPicPr>
          <p:nvPr/>
        </p:nvPicPr>
        <p:blipFill>
          <a:blip r:embed="rId2"/>
          <a:stretch>
            <a:fillRect/>
          </a:stretch>
        </p:blipFill>
        <p:spPr>
          <a:xfrm>
            <a:off x="983574" y="1339850"/>
            <a:ext cx="4813621" cy="5050567"/>
          </a:xfrm>
          <a:prstGeom prst="rect">
            <a:avLst/>
          </a:prstGeom>
        </p:spPr>
      </p:pic>
      <p:pic>
        <p:nvPicPr>
          <p:cNvPr id="2" name="图片 1"/>
          <p:cNvPicPr>
            <a:picLocks noChangeAspect="1"/>
          </p:cNvPicPr>
          <p:nvPr/>
        </p:nvPicPr>
        <p:blipFill>
          <a:blip r:embed="rId3"/>
          <a:stretch>
            <a:fillRect/>
          </a:stretch>
        </p:blipFill>
        <p:spPr>
          <a:xfrm>
            <a:off x="5758244" y="2353877"/>
            <a:ext cx="5860288" cy="254530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335520" y="1772862"/>
            <a:ext cx="6302286" cy="3711262"/>
          </a:xfrm>
          <a:prstGeom prst="rect">
            <a:avLst/>
          </a:prstGeom>
        </p:spPr>
      </p:pic>
      <p:pic>
        <p:nvPicPr>
          <p:cNvPr id="11" name="图片 10" descr="296503978750139473"/>
          <p:cNvPicPr/>
          <p:nvPr/>
        </p:nvPicPr>
        <p:blipFill>
          <a:blip r:embed="rId3"/>
          <a:stretch>
            <a:fillRect/>
          </a:stretch>
        </p:blipFill>
        <p:spPr>
          <a:xfrm>
            <a:off x="6551930" y="1138555"/>
            <a:ext cx="5640070" cy="1736090"/>
          </a:xfrm>
          <a:prstGeom prst="rect">
            <a:avLst/>
          </a:prstGeom>
        </p:spPr>
      </p:pic>
      <p:pic>
        <p:nvPicPr>
          <p:cNvPr id="12" name="图片 11" descr="883315462159027712"/>
          <p:cNvPicPr/>
          <p:nvPr/>
        </p:nvPicPr>
        <p:blipFill>
          <a:blip r:embed="rId4"/>
          <a:stretch>
            <a:fillRect/>
          </a:stretch>
        </p:blipFill>
        <p:spPr>
          <a:xfrm>
            <a:off x="6360795" y="3244753"/>
            <a:ext cx="5831205" cy="225996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子计划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918184" y="1638145"/>
            <a:ext cx="6355631" cy="358171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7151003" y="1115063"/>
            <a:ext cx="3074769" cy="584775"/>
          </a:xfrm>
          <a:prstGeom prst="rect">
            <a:avLst/>
          </a:prstGeom>
          <a:noFill/>
        </p:spPr>
        <p:txBody>
          <a:bodyPr wrap="square" rtlCol="0">
            <a:spAutoFit/>
          </a:bodyPr>
          <a:lstStyle/>
          <a:p>
            <a:r>
              <a:rPr lang="zh-CN" altLang="en-US" sz="3200" dirty="0" smtClean="0"/>
              <a:t>共召开</a:t>
            </a:r>
            <a:r>
              <a:rPr lang="en-US" altLang="zh-CN" sz="3200" dirty="0" smtClean="0"/>
              <a:t>20</a:t>
            </a:r>
            <a:r>
              <a:rPr lang="zh-CN" altLang="en-US" sz="3200" dirty="0" smtClean="0"/>
              <a:t>次会议</a:t>
            </a:r>
            <a:endParaRPr lang="zh-CN" altLang="en-US" sz="3200" dirty="0"/>
          </a:p>
        </p:txBody>
      </p:sp>
      <p:pic>
        <p:nvPicPr>
          <p:cNvPr id="4" name="图片 3"/>
          <p:cNvPicPr>
            <a:picLocks noChangeAspect="1"/>
          </p:cNvPicPr>
          <p:nvPr/>
        </p:nvPicPr>
        <p:blipFill>
          <a:blip r:embed="rId2"/>
          <a:stretch>
            <a:fillRect/>
          </a:stretch>
        </p:blipFill>
        <p:spPr>
          <a:xfrm>
            <a:off x="6168006" y="1916874"/>
            <a:ext cx="5615298" cy="4364295"/>
          </a:xfrm>
          <a:prstGeom prst="rect">
            <a:avLst/>
          </a:prstGeom>
        </p:spPr>
      </p:pic>
      <p:pic>
        <p:nvPicPr>
          <p:cNvPr id="9" name="图片 8"/>
          <p:cNvPicPr>
            <a:picLocks noChangeAspect="1"/>
          </p:cNvPicPr>
          <p:nvPr/>
        </p:nvPicPr>
        <p:blipFill>
          <a:blip r:embed="rId3"/>
          <a:stretch>
            <a:fillRect/>
          </a:stretch>
        </p:blipFill>
        <p:spPr>
          <a:xfrm>
            <a:off x="403367" y="2318426"/>
            <a:ext cx="5692633" cy="396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263514" y="1419514"/>
            <a:ext cx="5617810" cy="4920173"/>
          </a:xfrm>
          <a:prstGeom prst="rect">
            <a:avLst/>
          </a:prstGeom>
        </p:spPr>
      </p:pic>
      <p:pic>
        <p:nvPicPr>
          <p:cNvPr id="4" name="图片 3"/>
          <p:cNvPicPr>
            <a:picLocks noChangeAspect="1"/>
          </p:cNvPicPr>
          <p:nvPr/>
        </p:nvPicPr>
        <p:blipFill>
          <a:blip r:embed="rId3"/>
          <a:stretch>
            <a:fillRect/>
          </a:stretch>
        </p:blipFill>
        <p:spPr>
          <a:xfrm>
            <a:off x="5916199" y="1389002"/>
            <a:ext cx="5255097" cy="498119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会议纪要</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567706" y="1318137"/>
            <a:ext cx="5400450" cy="5057068"/>
          </a:xfrm>
          <a:prstGeom prst="rect">
            <a:avLst/>
          </a:prstGeom>
        </p:spPr>
      </p:pic>
      <p:sp>
        <p:nvSpPr>
          <p:cNvPr id="9"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0"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配置管理工具</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263514" y="1793083"/>
            <a:ext cx="6152927" cy="4240862"/>
          </a:xfrm>
          <a:prstGeom prst="rect">
            <a:avLst/>
          </a:prstGeom>
        </p:spPr>
      </p:pic>
      <p:pic>
        <p:nvPicPr>
          <p:cNvPr id="5" name="图片 4"/>
          <p:cNvPicPr>
            <a:picLocks noChangeAspect="1"/>
          </p:cNvPicPr>
          <p:nvPr/>
        </p:nvPicPr>
        <p:blipFill>
          <a:blip r:embed="rId3"/>
          <a:stretch>
            <a:fillRect/>
          </a:stretch>
        </p:blipFill>
        <p:spPr>
          <a:xfrm>
            <a:off x="6436049" y="1755577"/>
            <a:ext cx="5656057" cy="427836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WBS</a:t>
            </a: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图</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775640" y="1339849"/>
            <a:ext cx="9272437" cy="51847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621530" y="3975100"/>
            <a:ext cx="33083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5400" dirty="0" smtClean="0">
                <a:solidFill>
                  <a:schemeClr val="bg1"/>
                </a:solidFill>
                <a:latin typeface="微软雅黑" panose="020B0503020204020204" pitchFamily="34" charset="-122"/>
                <a:ea typeface="微软雅黑" panose="020B0503020204020204" pitchFamily="34" charset="-122"/>
              </a:rPr>
              <a:t>总体回顾</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6000">
                <a:solidFill>
                  <a:srgbClr val="003F78"/>
                </a:solidFill>
                <a:latin typeface="Impact" panose="020B0806030902050204" pitchFamily="34" charset="0"/>
              </a:rPr>
              <a:t>1</a:t>
            </a: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35970"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2"/>
          <p:cNvSpPr>
            <a:spLocks noChangeArrowheads="1"/>
          </p:cNvSpPr>
          <p:nvPr/>
        </p:nvSpPr>
        <p:spPr bwMode="auto">
          <a:xfrm flipH="1">
            <a:off x="6009020"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28365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556707"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甘特图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71523" y="1524186"/>
            <a:ext cx="11448954" cy="487773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460285" y="4107871"/>
            <a:ext cx="3630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需求获取与开发</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2</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3"/>
          <p:cNvSpPr>
            <a:spLocks noChangeArrowheads="1"/>
          </p:cNvSpPr>
          <p:nvPr/>
        </p:nvSpPr>
        <p:spPr bwMode="auto">
          <a:xfrm flipH="1">
            <a:off x="635352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愿景与范围</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5808148" y="1504999"/>
            <a:ext cx="5760480" cy="4822727"/>
          </a:xfrm>
          <a:prstGeom prst="rect">
            <a:avLst/>
          </a:prstGeom>
        </p:spPr>
      </p:pic>
      <p:pic>
        <p:nvPicPr>
          <p:cNvPr id="5" name="图片 4"/>
          <p:cNvPicPr>
            <a:picLocks noChangeAspect="1"/>
          </p:cNvPicPr>
          <p:nvPr/>
        </p:nvPicPr>
        <p:blipFill>
          <a:blip r:embed="rId3"/>
          <a:stretch>
            <a:fillRect/>
          </a:stretch>
        </p:blipFill>
        <p:spPr>
          <a:xfrm>
            <a:off x="469181" y="1369096"/>
            <a:ext cx="5338967" cy="509453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业务机遇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776730" y="1793875"/>
            <a:ext cx="8960485" cy="3999865"/>
          </a:xfrm>
          <a:prstGeom prst="rect">
            <a:avLst/>
          </a:prstGeom>
          <a:noFill/>
          <a:ln w="9525">
            <a:noFill/>
          </a:ln>
        </p:spPr>
        <p:txBody>
          <a:bodyPr wrap="square">
            <a:spAutoFit/>
          </a:bodyPr>
          <a:lstStyle/>
          <a:p>
            <a:pPr marL="0" indent="266700"/>
            <a:r>
              <a:rPr lang="en-US" altLang="zh-CN" sz="1800" b="0">
                <a:latin typeface="宋体" panose="02010600030101010101" pitchFamily="2" charset="-122"/>
                <a:ea typeface="宋体" panose="02010600030101010101" pitchFamily="2" charset="-122"/>
                <a:cs typeface="宋体" panose="02010600030101010101" pitchFamily="2" charset="-122"/>
              </a:rPr>
              <a:t>    </a:t>
            </a:r>
            <a:r>
              <a:rPr lang="zh-CN" altLang="en-US" sz="1800" b="0">
                <a:latin typeface="宋体" panose="02010600030101010101" pitchFamily="2" charset="-122"/>
                <a:ea typeface="宋体" panose="02010600030101010101" pitchFamily="2" charset="-122"/>
                <a:cs typeface="宋体" panose="02010600030101010101" pitchFamily="2" charset="-122"/>
              </a:rPr>
              <a:t>传统的学习系统，是以强调理论知识点的学习为主的学习系统。这种学习系</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统的特点主要是能够给学生提供多元化的学习方法，如动画、</a:t>
            </a:r>
            <a:r>
              <a:rPr lang="en-US" altLang="zh-CN" sz="1800" b="0">
                <a:latin typeface="宋体" panose="02010600030101010101" pitchFamily="2" charset="-122"/>
                <a:ea typeface="宋体" panose="02010600030101010101" pitchFamily="2" charset="-122"/>
                <a:cs typeface="宋体" panose="02010600030101010101" pitchFamily="2" charset="-122"/>
              </a:rPr>
              <a:t>PPT</a:t>
            </a:r>
            <a:r>
              <a:rPr lang="zh-CN" altLang="en-US" sz="1800" b="0">
                <a:latin typeface="宋体" panose="02010600030101010101" pitchFamily="2" charset="-122"/>
                <a:ea typeface="宋体" panose="02010600030101010101" pitchFamily="2" charset="-122"/>
                <a:cs typeface="宋体" panose="02010600030101010101" pitchFamily="2" charset="-122"/>
              </a:rPr>
              <a:t>、视频、录音</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等等，让学生的学习寓教于乐。然而，</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这种学习系统却对现在出现的一类工程性</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学科的教学无能为力</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我们思考这样一个问题，是否能够建立这样一种学习系统，它</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以“</a:t>
            </a:r>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Learning-</a:t>
            </a:r>
          </a:p>
          <a:p>
            <a:pPr marL="0" indent="266700"/>
            <a:r>
              <a:rPr lang="en-US" altLang="zh-CN" sz="1800" b="0">
                <a:solidFill>
                  <a:srgbClr val="3A3AE4"/>
                </a:solidFill>
                <a:latin typeface="Calibri" panose="020F0502020204030204" pitchFamily="34" charset="0"/>
                <a:ea typeface="Calibri" panose="020F0502020204030204" pitchFamily="34" charset="0"/>
                <a:cs typeface="Calibri" panose="020F0502020204030204" pitchFamily="34" charset="0"/>
              </a:rPr>
              <a:t>by- doing</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为主要教学思想，以 互联网</a:t>
            </a:r>
            <a:r>
              <a:rPr lang="en-US" altLang="zh-CN" sz="1800" b="0">
                <a:solidFill>
                  <a:srgbClr val="3A3AE4"/>
                </a:solidFill>
                <a:latin typeface="宋体" panose="02010600030101010101" pitchFamily="2" charset="-122"/>
                <a:ea typeface="宋体" panose="02010600030101010101" pitchFamily="2" charset="-122"/>
                <a:cs typeface="宋体" panose="02010600030101010101" pitchFamily="2" charset="-122"/>
              </a:rPr>
              <a:t>+</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作为载体，融合案例教学法、项目教学</a:t>
            </a:r>
          </a:p>
          <a:p>
            <a:pPr marL="0" indent="266700"/>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法以及问题导向型学习法各种优点的学习系统</a:t>
            </a:r>
            <a:r>
              <a:rPr lang="zh-CN" altLang="en-US" sz="1800" b="0">
                <a:latin typeface="宋体" panose="02010600030101010101" pitchFamily="2" charset="-122"/>
                <a:ea typeface="宋体" panose="02010600030101010101" pitchFamily="2" charset="-122"/>
                <a:cs typeface="宋体" panose="02010600030101010101" pitchFamily="2" charset="-122"/>
              </a:rPr>
              <a:t>。在这个过程中，如何表示案例</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是一个最大的难点。通过对工程类案例的观察和总结，我们发现，工程类案例尽</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管有多种描述和表示的方法，但是有一个</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最大的共同点，那便是项目的结构性特征</a:t>
            </a:r>
            <a:r>
              <a:rPr lang="zh-CN" altLang="en-US" sz="1800" b="0">
                <a:latin typeface="宋体" panose="02010600030101010101" pitchFamily="2" charset="-122"/>
                <a:ea typeface="宋体" panose="02010600030101010101" pitchFamily="2" charset="-122"/>
                <a:cs typeface="宋体" panose="02010600030101010101" pitchFamily="2" charset="-122"/>
              </a:rPr>
              <a:t>。</a:t>
            </a:r>
          </a:p>
          <a:p>
            <a:pPr marL="0" indent="266700"/>
            <a:r>
              <a:rPr lang="zh-CN" altLang="en-US" sz="1800" b="0">
                <a:latin typeface="宋体" panose="02010600030101010101" pitchFamily="2" charset="-122"/>
                <a:ea typeface="宋体" panose="02010600030101010101" pitchFamily="2" charset="-122"/>
                <a:cs typeface="宋体" panose="02010600030101010101" pitchFamily="2" charset="-122"/>
              </a:rPr>
              <a:t> </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    从这个基本点出发，我们提出</a:t>
            </a:r>
            <a:r>
              <a:rPr lang="zh-CN" altLang="en-US" sz="1800" b="0">
                <a:solidFill>
                  <a:srgbClr val="3A3AE4"/>
                </a:solidFill>
                <a:latin typeface="宋体" panose="02010600030101010101" pitchFamily="2" charset="-122"/>
                <a:ea typeface="宋体" panose="02010600030101010101" pitchFamily="2" charset="-122"/>
                <a:cs typeface="宋体" panose="02010600030101010101" pitchFamily="2" charset="-122"/>
              </a:rPr>
              <a:t>基于项目的案例教学系统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。通过对工程类项目</a:t>
            </a:r>
          </a:p>
          <a:p>
            <a:pPr marL="0" indent="266700"/>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化案例的还原，从而最终达到学生再次实践项目的效果。</a:t>
            </a:r>
            <a:endParaRPr lang="zh-CN" altLang="en-US" sz="2000" b="0">
              <a:latin typeface="宋体" panose="02010600030101010101" pitchFamily="2" charset="-122"/>
              <a:ea typeface="宋体" panose="02010600030101010101" pitchFamily="2" charset="-122"/>
              <a:cs typeface="宋体" panose="02010600030101010101" pitchFamily="2" charset="-122"/>
            </a:endParaRPr>
          </a:p>
          <a:p>
            <a:pPr marL="0" indent="266700"/>
            <a:r>
              <a:rPr lang="zh-CN" altLang="en-US" sz="2000" b="0">
                <a:latin typeface="宋体" panose="02010600030101010101" pitchFamily="2" charset="-122"/>
                <a:ea typeface="宋体" panose="02010600030101010101" pitchFamily="2" charset="-122"/>
                <a:cs typeface="宋体" panose="02010600030101010101" pitchFamily="2" charset="-122"/>
              </a:rPr>
              <a:t> </a:t>
            </a:r>
            <a:endParaRPr lang="zh-CN" altLang="en-US"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上下文图</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495" y="1221105"/>
            <a:ext cx="7098665" cy="474535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特性树</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46" y="1389011"/>
            <a:ext cx="9864822" cy="505470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群和用户代表</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3" name="组合 40"/>
          <p:cNvGrpSpPr/>
          <p:nvPr/>
        </p:nvGrpSpPr>
        <p:grpSpPr bwMode="auto">
          <a:xfrm>
            <a:off x="398463" y="1587500"/>
            <a:ext cx="2924175" cy="4630738"/>
            <a:chOff x="-9526" y="0"/>
            <a:chExt cx="2924400" cy="4629838"/>
          </a:xfrm>
        </p:grpSpPr>
        <p:sp>
          <p:nvSpPr>
            <p:cNvPr id="14"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从专业相关学生</a:t>
              </a:r>
              <a:r>
                <a:rPr lang="zh-CN" altLang="en-US" sz="2400" dirty="0">
                  <a:solidFill>
                    <a:srgbClr val="132F55"/>
                  </a:solidFill>
                </a:rPr>
                <a:t>的角度同附近的学生一同探讨决定并提出学生方的需求与界面的要求。</a:t>
              </a:r>
            </a:p>
          </p:txBody>
        </p:sp>
        <p:grpSp>
          <p:nvGrpSpPr>
            <p:cNvPr id="15" name="组合 36"/>
            <p:cNvGrpSpPr/>
            <p:nvPr/>
          </p:nvGrpSpPr>
          <p:grpSpPr bwMode="auto">
            <a:xfrm>
              <a:off x="0" y="0"/>
              <a:ext cx="2914874" cy="690429"/>
              <a:chOff x="0" y="0"/>
              <a:chExt cx="2914874" cy="690429"/>
            </a:xfrm>
          </p:grpSpPr>
          <p:sp>
            <p:nvSpPr>
              <p:cNvPr id="16"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8" name="组合 41"/>
          <p:cNvGrpSpPr/>
          <p:nvPr/>
        </p:nvGrpSpPr>
        <p:grpSpPr bwMode="auto">
          <a:xfrm>
            <a:off x="3371850" y="1587500"/>
            <a:ext cx="2771775" cy="4630738"/>
            <a:chOff x="0" y="0"/>
            <a:chExt cx="2772000" cy="3818783"/>
          </a:xfrm>
        </p:grpSpPr>
        <p:sp>
          <p:nvSpPr>
            <p:cNvPr id="19"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从非本专业学生的角度同附近的学生一同探讨决定并提出学生方的需求与界面的要求。</a:t>
              </a:r>
              <a:endParaRPr lang="zh-CN" altLang="en-US" sz="2400" dirty="0">
                <a:solidFill>
                  <a:srgbClr val="132F55"/>
                </a:solidFill>
              </a:endParaRPr>
            </a:p>
          </p:txBody>
        </p:sp>
        <p:grpSp>
          <p:nvGrpSpPr>
            <p:cNvPr id="20" name="组合 37"/>
            <p:cNvGrpSpPr/>
            <p:nvPr/>
          </p:nvGrpSpPr>
          <p:grpSpPr bwMode="auto">
            <a:xfrm>
              <a:off x="0" y="0"/>
              <a:ext cx="2772000" cy="569479"/>
              <a:chOff x="0" y="0"/>
              <a:chExt cx="2772000" cy="569479"/>
            </a:xfrm>
          </p:grpSpPr>
          <p:sp>
            <p:nvSpPr>
              <p:cNvPr id="21"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非</a:t>
                </a:r>
                <a:r>
                  <a:rPr lang="zh-CN" altLang="en-US" sz="2400" dirty="0" smtClean="0">
                    <a:solidFill>
                      <a:srgbClr val="132F55"/>
                    </a:solidFill>
                    <a:latin typeface="Arial" panose="020B0604020202020204" pitchFamily="34" charset="0"/>
                    <a:cs typeface="Arial" panose="020B0604020202020204" pitchFamily="34" charset="0"/>
                  </a:rPr>
                  <a:t>专业学习者代表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3" name="组合 42"/>
          <p:cNvGrpSpPr/>
          <p:nvPr/>
        </p:nvGrpSpPr>
        <p:grpSpPr bwMode="auto">
          <a:xfrm>
            <a:off x="6191250" y="1587501"/>
            <a:ext cx="2771775" cy="4630737"/>
            <a:chOff x="0" y="1"/>
            <a:chExt cx="2772000" cy="3818782"/>
          </a:xfrm>
        </p:grpSpPr>
        <p:sp>
          <p:nvSpPr>
            <p:cNvPr id="24"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同分析师交流与沟通，提出指导者的需求，可以上传、维护案例，并对学习者给出指导建议。</a:t>
              </a:r>
            </a:p>
          </p:txBody>
        </p:sp>
        <p:grpSp>
          <p:nvGrpSpPr>
            <p:cNvPr id="25" name="组合 38"/>
            <p:cNvGrpSpPr/>
            <p:nvPr/>
          </p:nvGrpSpPr>
          <p:grpSpPr bwMode="auto">
            <a:xfrm>
              <a:off x="0" y="1"/>
              <a:ext cx="2772000" cy="569478"/>
              <a:chOff x="0" y="1"/>
              <a:chExt cx="2772000" cy="569478"/>
            </a:xfrm>
          </p:grpSpPr>
          <p:sp>
            <p:nvSpPr>
              <p:cNvPr id="26"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7"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指导者</a:t>
                </a:r>
                <a:r>
                  <a:rPr lang="zh-CN" altLang="en-US" sz="2400" dirty="0" smtClean="0">
                    <a:solidFill>
                      <a:srgbClr val="132F55"/>
                    </a:solidFill>
                    <a:latin typeface="Arial" panose="020B0604020202020204" pitchFamily="34" charset="0"/>
                    <a:cs typeface="Arial" panose="020B0604020202020204" pitchFamily="34" charset="0"/>
                  </a:rPr>
                  <a:t>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28" name="组合 43"/>
          <p:cNvGrpSpPr/>
          <p:nvPr/>
        </p:nvGrpSpPr>
        <p:grpSpPr bwMode="auto">
          <a:xfrm>
            <a:off x="9012238" y="1587501"/>
            <a:ext cx="2771775" cy="4630737"/>
            <a:chOff x="0" y="1"/>
            <a:chExt cx="2772000" cy="3818782"/>
          </a:xfrm>
        </p:grpSpPr>
        <p:sp>
          <p:nvSpPr>
            <p:cNvPr id="29"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30" name="组合 39"/>
            <p:cNvGrpSpPr/>
            <p:nvPr/>
          </p:nvGrpSpPr>
          <p:grpSpPr bwMode="auto">
            <a:xfrm>
              <a:off x="0" y="1"/>
              <a:ext cx="2772000" cy="569478"/>
              <a:chOff x="0" y="1"/>
              <a:chExt cx="2772000" cy="569478"/>
            </a:xfrm>
          </p:grpSpPr>
          <p:sp>
            <p:nvSpPr>
              <p:cNvPr id="31"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2"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22533"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1"/>
          <p:cNvSpPr>
            <a:spLocks noChangeArrowheads="1"/>
          </p:cNvSpPr>
          <p:nvPr/>
        </p:nvSpPr>
        <p:spPr bwMode="auto">
          <a:xfrm>
            <a:off x="3041755" y="2303607"/>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sp>
        <p:nvSpPr>
          <p:cNvPr id="34" name="文本框 24"/>
          <p:cNvSpPr txBox="1">
            <a:spLocks noChangeArrowheads="1"/>
          </p:cNvSpPr>
          <p:nvPr/>
        </p:nvSpPr>
        <p:spPr bwMode="auto">
          <a:xfrm>
            <a:off x="213261"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a:solidFill>
                  <a:srgbClr val="132F55"/>
                </a:solidFill>
                <a:latin typeface="Arial" panose="020B0604020202020204" pitchFamily="34" charset="0"/>
                <a:cs typeface="Arial" panose="020B0604020202020204" pitchFamily="34" charset="0"/>
              </a:rPr>
              <a:t>客户代表</a:t>
            </a:r>
          </a:p>
        </p:txBody>
      </p:sp>
      <p:sp>
        <p:nvSpPr>
          <p:cNvPr id="36" name="文本框 94"/>
          <p:cNvSpPr txBox="1">
            <a:spLocks noChangeArrowheads="1"/>
          </p:cNvSpPr>
          <p:nvPr/>
        </p:nvSpPr>
        <p:spPr bwMode="auto">
          <a:xfrm>
            <a:off x="9189683" y="2913122"/>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刘乐威</a:t>
            </a:r>
            <a:endParaRPr lang="zh-CN" altLang="en-US" sz="2400" b="1" dirty="0">
              <a:latin typeface="Arial" panose="020B0604020202020204" pitchFamily="34" charset="0"/>
              <a:cs typeface="Arial" panose="020B0604020202020204" pitchFamily="34" charset="0"/>
            </a:endParaRPr>
          </a:p>
        </p:txBody>
      </p:sp>
      <p:sp>
        <p:nvSpPr>
          <p:cNvPr id="37" name="任意多边形 95"/>
          <p:cNvSpPr/>
          <p:nvPr/>
        </p:nvSpPr>
        <p:spPr bwMode="auto">
          <a:xfrm>
            <a:off x="9291283" y="3390982"/>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8" name="文本框 96"/>
          <p:cNvSpPr txBox="1">
            <a:spLocks noChangeArrowheads="1"/>
          </p:cNvSpPr>
          <p:nvPr/>
        </p:nvSpPr>
        <p:spPr bwMode="auto">
          <a:xfrm>
            <a:off x="9529408" y="3316347"/>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游客用户代表</a:t>
            </a:r>
            <a:endParaRPr lang="zh-CN" altLang="en-US" sz="1600" dirty="0">
              <a:latin typeface="Arial" panose="020B0604020202020204" pitchFamily="34" charset="0"/>
              <a:cs typeface="Arial" panose="020B0604020202020204" pitchFamily="34" charset="0"/>
            </a:endParaRPr>
          </a:p>
        </p:txBody>
      </p:sp>
      <p:grpSp>
        <p:nvGrpSpPr>
          <p:cNvPr id="39" name="组合 126"/>
          <p:cNvGrpSpPr/>
          <p:nvPr/>
        </p:nvGrpSpPr>
        <p:grpSpPr bwMode="auto">
          <a:xfrm>
            <a:off x="9291283" y="3989158"/>
            <a:ext cx="269875" cy="691416"/>
            <a:chOff x="0" y="421260"/>
            <a:chExt cx="269890" cy="691151"/>
          </a:xfrm>
        </p:grpSpPr>
        <p:grpSp>
          <p:nvGrpSpPr>
            <p:cNvPr id="40" name="组合 98"/>
            <p:cNvGrpSpPr/>
            <p:nvPr/>
          </p:nvGrpSpPr>
          <p:grpSpPr bwMode="auto">
            <a:xfrm>
              <a:off x="0" y="421260"/>
              <a:ext cx="269890" cy="269890"/>
              <a:chOff x="0" y="0"/>
              <a:chExt cx="269890" cy="269890"/>
            </a:xfrm>
          </p:grpSpPr>
          <p:sp>
            <p:nvSpPr>
              <p:cNvPr id="44"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5"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1" name="组合 99"/>
            <p:cNvGrpSpPr/>
            <p:nvPr/>
          </p:nvGrpSpPr>
          <p:grpSpPr bwMode="auto">
            <a:xfrm>
              <a:off x="0" y="842521"/>
              <a:ext cx="269890" cy="269890"/>
              <a:chOff x="0" y="0"/>
              <a:chExt cx="269890" cy="269890"/>
            </a:xfrm>
          </p:grpSpPr>
          <p:sp>
            <p:nvSpPr>
              <p:cNvPr id="42"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3" name="组合 1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 name="组合 130"/>
          <p:cNvGrpSpPr/>
          <p:nvPr/>
        </p:nvGrpSpPr>
        <p:grpSpPr bwMode="auto">
          <a:xfrm>
            <a:off x="9662757" y="4050335"/>
            <a:ext cx="2435226" cy="587376"/>
            <a:chOff x="-1" y="420943"/>
            <a:chExt cx="2435180" cy="587735"/>
          </a:xfrm>
        </p:grpSpPr>
        <p:grpSp>
          <p:nvGrpSpPr>
            <p:cNvPr id="47" name="组合 101"/>
            <p:cNvGrpSpPr/>
            <p:nvPr/>
          </p:nvGrpSpPr>
          <p:grpSpPr bwMode="auto">
            <a:xfrm>
              <a:off x="0" y="420943"/>
              <a:ext cx="2435179" cy="166791"/>
              <a:chOff x="0" y="748"/>
              <a:chExt cx="2330453" cy="166791"/>
            </a:xfrm>
          </p:grpSpPr>
          <p:sp>
            <p:nvSpPr>
              <p:cNvPr id="51"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48" name="组合 102"/>
            <p:cNvGrpSpPr/>
            <p:nvPr/>
          </p:nvGrpSpPr>
          <p:grpSpPr bwMode="auto">
            <a:xfrm>
              <a:off x="-1" y="838649"/>
              <a:ext cx="2435180" cy="170029"/>
              <a:chOff x="-4" y="-1740"/>
              <a:chExt cx="2330454" cy="170029"/>
            </a:xfrm>
          </p:grpSpPr>
          <p:sp>
            <p:nvSpPr>
              <p:cNvPr id="49"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0"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921" y="2527746"/>
            <a:ext cx="2733819" cy="2733819"/>
          </a:xfrm>
          <a:prstGeom prst="rect">
            <a:avLst/>
          </a:prstGeom>
        </p:spPr>
      </p:pic>
      <p:sp>
        <p:nvSpPr>
          <p:cNvPr id="26" name="矩形 1"/>
          <p:cNvSpPr>
            <a:spLocks noChangeArrowheads="1"/>
          </p:cNvSpPr>
          <p:nvPr/>
        </p:nvSpPr>
        <p:spPr bwMode="auto">
          <a:xfrm>
            <a:off x="70714" y="2290330"/>
            <a:ext cx="2914650" cy="3879850"/>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项目的发起方，最终项目的验收方。</a:t>
            </a:r>
            <a:endParaRPr lang="zh-CN" altLang="en-US" sz="2400" dirty="0">
              <a:solidFill>
                <a:srgbClr val="132F55"/>
              </a:solidFill>
            </a:endParaRPr>
          </a:p>
        </p:txBody>
      </p:sp>
      <p:sp>
        <p:nvSpPr>
          <p:cNvPr id="27" name="文本框 24"/>
          <p:cNvSpPr txBox="1">
            <a:spLocks noChangeArrowheads="1"/>
          </p:cNvSpPr>
          <p:nvPr/>
        </p:nvSpPr>
        <p:spPr bwMode="auto">
          <a:xfrm>
            <a:off x="3184302" y="1731606"/>
            <a:ext cx="2629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用户群和用户代表</a:t>
            </a:r>
          </a:p>
        </p:txBody>
      </p:sp>
      <p:sp>
        <p:nvSpPr>
          <p:cNvPr id="38" name="文本框 3"/>
          <p:cNvSpPr txBox="1">
            <a:spLocks noChangeArrowheads="1"/>
          </p:cNvSpPr>
          <p:nvPr/>
        </p:nvSpPr>
        <p:spPr bwMode="auto">
          <a:xfrm>
            <a:off x="2746346" y="1845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杨枨老师</a:t>
            </a:r>
            <a:endParaRPr lang="zh-CN" altLang="en-US" sz="2400" b="1" dirty="0">
              <a:latin typeface="Arial" panose="020B0604020202020204" pitchFamily="34" charset="0"/>
              <a:cs typeface="Arial" panose="020B0604020202020204" pitchFamily="34" charset="0"/>
            </a:endParaRPr>
          </a:p>
        </p:txBody>
      </p:sp>
      <p:sp>
        <p:nvSpPr>
          <p:cNvPr id="39" name="任意多边形 17"/>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0" name="文本框 4"/>
          <p:cNvSpPr txBox="1">
            <a:spLocks noChangeArrowheads="1"/>
          </p:cNvSpPr>
          <p:nvPr/>
        </p:nvSpPr>
        <p:spPr bwMode="auto">
          <a:xfrm>
            <a:off x="3086071" y="22492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指导者用户代表、客户代表</a:t>
            </a:r>
            <a:endParaRPr lang="zh-CN" altLang="en-US" sz="1600" dirty="0">
              <a:latin typeface="Arial" panose="020B0604020202020204" pitchFamily="34" charset="0"/>
              <a:cs typeface="Arial" panose="020B0604020202020204" pitchFamily="34" charset="0"/>
            </a:endParaRPr>
          </a:p>
        </p:txBody>
      </p:sp>
      <p:grpSp>
        <p:nvGrpSpPr>
          <p:cNvPr id="41" name="组合 123"/>
          <p:cNvGrpSpPr/>
          <p:nvPr/>
        </p:nvGrpSpPr>
        <p:grpSpPr bwMode="auto">
          <a:xfrm>
            <a:off x="2849533" y="2922011"/>
            <a:ext cx="269875" cy="691416"/>
            <a:chOff x="0" y="421260"/>
            <a:chExt cx="269890" cy="691151"/>
          </a:xfrm>
        </p:grpSpPr>
        <p:grpSp>
          <p:nvGrpSpPr>
            <p:cNvPr id="42" name="组合 29"/>
            <p:cNvGrpSpPr/>
            <p:nvPr/>
          </p:nvGrpSpPr>
          <p:grpSpPr bwMode="auto">
            <a:xfrm>
              <a:off x="0" y="421260"/>
              <a:ext cx="269890" cy="269890"/>
              <a:chOff x="0" y="0"/>
              <a:chExt cx="269890" cy="269890"/>
            </a:xfrm>
          </p:grpSpPr>
          <p:sp>
            <p:nvSpPr>
              <p:cNvPr id="4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4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3" name="组合 30"/>
            <p:cNvGrpSpPr/>
            <p:nvPr/>
          </p:nvGrpSpPr>
          <p:grpSpPr bwMode="auto">
            <a:xfrm>
              <a:off x="0" y="842521"/>
              <a:ext cx="269890" cy="269890"/>
              <a:chOff x="0" y="0"/>
              <a:chExt cx="269890" cy="269890"/>
            </a:xfrm>
          </p:grpSpPr>
          <p:sp>
            <p:nvSpPr>
              <p:cNvPr id="4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45" name="组合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8" name="组合 127"/>
          <p:cNvGrpSpPr/>
          <p:nvPr/>
        </p:nvGrpSpPr>
        <p:grpSpPr bwMode="auto">
          <a:xfrm>
            <a:off x="3221008" y="2973099"/>
            <a:ext cx="2519363" cy="597465"/>
            <a:chOff x="0" y="410848"/>
            <a:chExt cx="2435179" cy="597830"/>
          </a:xfrm>
        </p:grpSpPr>
        <p:grpSp>
          <p:nvGrpSpPr>
            <p:cNvPr id="49" name="组合 34"/>
            <p:cNvGrpSpPr/>
            <p:nvPr/>
          </p:nvGrpSpPr>
          <p:grpSpPr bwMode="auto">
            <a:xfrm>
              <a:off x="0" y="410848"/>
              <a:ext cx="2435179" cy="176886"/>
              <a:chOff x="-3" y="-9347"/>
              <a:chExt cx="2330453" cy="176886"/>
            </a:xfrm>
          </p:grpSpPr>
          <p:sp>
            <p:nvSpPr>
              <p:cNvPr id="53"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4"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50" name="组合 37"/>
            <p:cNvGrpSpPr/>
            <p:nvPr/>
          </p:nvGrpSpPr>
          <p:grpSpPr bwMode="auto">
            <a:xfrm>
              <a:off x="0" y="839157"/>
              <a:ext cx="2435179" cy="169521"/>
              <a:chOff x="-3" y="-1232"/>
              <a:chExt cx="2330453" cy="169521"/>
            </a:xfrm>
          </p:grpSpPr>
          <p:sp>
            <p:nvSpPr>
              <p:cNvPr id="51"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2"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5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左文正</a:t>
            </a:r>
          </a:p>
        </p:txBody>
      </p:sp>
      <p:sp>
        <p:nvSpPr>
          <p:cNvPr id="56" name="任意多边形 43"/>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7" name="文本框 44"/>
          <p:cNvSpPr txBox="1">
            <a:spLocks noChangeArrowheads="1"/>
          </p:cNvSpPr>
          <p:nvPr/>
        </p:nvSpPr>
        <p:spPr bwMode="auto">
          <a:xfrm>
            <a:off x="3189288"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非项目</a:t>
            </a:r>
            <a:r>
              <a:rPr lang="zh-CN" altLang="en-US" sz="1600" dirty="0">
                <a:latin typeface="Arial" panose="020B0604020202020204" pitchFamily="34" charset="0"/>
                <a:cs typeface="Arial" panose="020B0604020202020204" pitchFamily="34" charset="0"/>
              </a:rPr>
              <a:t>学习者</a:t>
            </a:r>
            <a:r>
              <a:rPr lang="zh-CN" altLang="en-US" sz="1600" dirty="0" smtClean="0">
                <a:latin typeface="Arial" panose="020B0604020202020204" pitchFamily="34" charset="0"/>
                <a:cs typeface="Arial" panose="020B0604020202020204" pitchFamily="34" charset="0"/>
              </a:rPr>
              <a:t>用户代表</a:t>
            </a:r>
            <a:endParaRPr lang="zh-CN" altLang="en-US" sz="1600" dirty="0">
              <a:latin typeface="Arial" panose="020B0604020202020204" pitchFamily="34" charset="0"/>
              <a:cs typeface="Arial" panose="020B0604020202020204" pitchFamily="34" charset="0"/>
            </a:endParaRPr>
          </a:p>
        </p:txBody>
      </p:sp>
      <p:grpSp>
        <p:nvGrpSpPr>
          <p:cNvPr id="58" name="组合 125"/>
          <p:cNvGrpSpPr/>
          <p:nvPr/>
        </p:nvGrpSpPr>
        <p:grpSpPr bwMode="auto">
          <a:xfrm>
            <a:off x="2952750" y="5333711"/>
            <a:ext cx="269875" cy="691416"/>
            <a:chOff x="0" y="421260"/>
            <a:chExt cx="269890" cy="691151"/>
          </a:xfrm>
        </p:grpSpPr>
        <p:grpSp>
          <p:nvGrpSpPr>
            <p:cNvPr id="59" name="组合 46"/>
            <p:cNvGrpSpPr/>
            <p:nvPr/>
          </p:nvGrpSpPr>
          <p:grpSpPr bwMode="auto">
            <a:xfrm>
              <a:off x="0" y="421260"/>
              <a:ext cx="269890" cy="269890"/>
              <a:chOff x="0" y="0"/>
              <a:chExt cx="269890" cy="269890"/>
            </a:xfrm>
          </p:grpSpPr>
          <p:sp>
            <p:nvSpPr>
              <p:cNvPr id="63"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4"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0" name="组合 47"/>
            <p:cNvGrpSpPr/>
            <p:nvPr/>
          </p:nvGrpSpPr>
          <p:grpSpPr bwMode="auto">
            <a:xfrm>
              <a:off x="0" y="842521"/>
              <a:ext cx="269890" cy="269890"/>
              <a:chOff x="0" y="0"/>
              <a:chExt cx="269890" cy="269890"/>
            </a:xfrm>
          </p:grpSpPr>
          <p:sp>
            <p:nvSpPr>
              <p:cNvPr id="61"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62" name="组合 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5" name="组合 129"/>
          <p:cNvGrpSpPr/>
          <p:nvPr/>
        </p:nvGrpSpPr>
        <p:grpSpPr bwMode="auto">
          <a:xfrm>
            <a:off x="3324225" y="5394889"/>
            <a:ext cx="2435225" cy="587375"/>
            <a:chOff x="0" y="420944"/>
            <a:chExt cx="2435176" cy="587734"/>
          </a:xfrm>
        </p:grpSpPr>
        <p:grpSp>
          <p:nvGrpSpPr>
            <p:cNvPr id="66" name="组合 49"/>
            <p:cNvGrpSpPr/>
            <p:nvPr/>
          </p:nvGrpSpPr>
          <p:grpSpPr bwMode="auto">
            <a:xfrm>
              <a:off x="0" y="420944"/>
              <a:ext cx="2435176" cy="166790"/>
              <a:chOff x="0" y="749"/>
              <a:chExt cx="2330450" cy="166790"/>
            </a:xfrm>
          </p:grpSpPr>
          <p:sp>
            <p:nvSpPr>
              <p:cNvPr id="70"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67" name="组合 50"/>
            <p:cNvGrpSpPr/>
            <p:nvPr/>
          </p:nvGrpSpPr>
          <p:grpSpPr bwMode="auto">
            <a:xfrm>
              <a:off x="0" y="838649"/>
              <a:ext cx="2435176" cy="170029"/>
              <a:chOff x="0" y="-1740"/>
              <a:chExt cx="2330450" cy="170029"/>
            </a:xfrm>
          </p:grpSpPr>
          <p:sp>
            <p:nvSpPr>
              <p:cNvPr id="68"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9"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72" name="文本框 68"/>
          <p:cNvSpPr txBox="1">
            <a:spLocks noChangeArrowheads="1"/>
          </p:cNvSpPr>
          <p:nvPr/>
        </p:nvSpPr>
        <p:spPr bwMode="auto">
          <a:xfrm>
            <a:off x="8915349" y="1746251"/>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Arial" panose="020B0604020202020204" pitchFamily="34" charset="0"/>
                <a:cs typeface="Arial" panose="020B0604020202020204" pitchFamily="34" charset="0"/>
              </a:rPr>
              <a:t>潘琳学姐</a:t>
            </a:r>
            <a:endParaRPr lang="zh-CN" altLang="en-US" sz="2400" b="1" dirty="0">
              <a:latin typeface="Arial" panose="020B0604020202020204" pitchFamily="34" charset="0"/>
              <a:cs typeface="Arial" panose="020B0604020202020204" pitchFamily="34" charset="0"/>
            </a:endParaRPr>
          </a:p>
        </p:txBody>
      </p:sp>
      <p:sp>
        <p:nvSpPr>
          <p:cNvPr id="73" name="任意多边形 69"/>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4" name="文本框 70"/>
          <p:cNvSpPr txBox="1">
            <a:spLocks noChangeArrowheads="1"/>
          </p:cNvSpPr>
          <p:nvPr/>
        </p:nvSpPr>
        <p:spPr bwMode="auto">
          <a:xfrm>
            <a:off x="9255074" y="2149476"/>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管理员用户代表</a:t>
            </a:r>
            <a:endParaRPr lang="zh-CN" altLang="en-US" sz="1600" dirty="0">
              <a:latin typeface="Arial" panose="020B0604020202020204" pitchFamily="34" charset="0"/>
              <a:cs typeface="Arial" panose="020B0604020202020204" pitchFamily="34" charset="0"/>
            </a:endParaRPr>
          </a:p>
        </p:txBody>
      </p:sp>
      <p:grpSp>
        <p:nvGrpSpPr>
          <p:cNvPr id="75" name="组合 124"/>
          <p:cNvGrpSpPr/>
          <p:nvPr/>
        </p:nvGrpSpPr>
        <p:grpSpPr bwMode="auto">
          <a:xfrm>
            <a:off x="9016949" y="2822287"/>
            <a:ext cx="269875" cy="691416"/>
            <a:chOff x="0" y="421260"/>
            <a:chExt cx="269890" cy="691151"/>
          </a:xfrm>
        </p:grpSpPr>
        <p:grpSp>
          <p:nvGrpSpPr>
            <p:cNvPr id="76" name="组合 72"/>
            <p:cNvGrpSpPr/>
            <p:nvPr/>
          </p:nvGrpSpPr>
          <p:grpSpPr bwMode="auto">
            <a:xfrm>
              <a:off x="0" y="421260"/>
              <a:ext cx="269890" cy="269890"/>
              <a:chOff x="0" y="0"/>
              <a:chExt cx="269890" cy="269890"/>
            </a:xfrm>
          </p:grpSpPr>
          <p:sp>
            <p:nvSpPr>
              <p:cNvPr id="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7" name="组合 73"/>
            <p:cNvGrpSpPr/>
            <p:nvPr/>
          </p:nvGrpSpPr>
          <p:grpSpPr bwMode="auto">
            <a:xfrm>
              <a:off x="0" y="842521"/>
              <a:ext cx="269890" cy="269890"/>
              <a:chOff x="0" y="0"/>
              <a:chExt cx="269890" cy="269890"/>
            </a:xfrm>
          </p:grpSpPr>
          <p:sp>
            <p:nvSpPr>
              <p:cNvPr id="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79" name="组合 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 name="组合 128"/>
          <p:cNvGrpSpPr/>
          <p:nvPr/>
        </p:nvGrpSpPr>
        <p:grpSpPr bwMode="auto">
          <a:xfrm>
            <a:off x="9388424" y="2873375"/>
            <a:ext cx="2435225" cy="597465"/>
            <a:chOff x="0" y="410848"/>
            <a:chExt cx="2435179" cy="597830"/>
          </a:xfrm>
        </p:grpSpPr>
        <p:grpSp>
          <p:nvGrpSpPr>
            <p:cNvPr id="83" name="组合 75"/>
            <p:cNvGrpSpPr/>
            <p:nvPr/>
          </p:nvGrpSpPr>
          <p:grpSpPr bwMode="auto">
            <a:xfrm>
              <a:off x="0" y="410848"/>
              <a:ext cx="2435179" cy="176887"/>
              <a:chOff x="-3" y="-9347"/>
              <a:chExt cx="2330453" cy="176887"/>
            </a:xfrm>
          </p:grpSpPr>
          <p:sp>
            <p:nvSpPr>
              <p:cNvPr id="87"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8"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84" name="组合 76"/>
            <p:cNvGrpSpPr/>
            <p:nvPr/>
          </p:nvGrpSpPr>
          <p:grpSpPr bwMode="auto">
            <a:xfrm>
              <a:off x="0" y="840389"/>
              <a:ext cx="2435179" cy="168289"/>
              <a:chOff x="0" y="0"/>
              <a:chExt cx="2330453" cy="168289"/>
            </a:xfrm>
          </p:grpSpPr>
          <p:sp>
            <p:nvSpPr>
              <p:cNvPr id="85"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86"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sp>
        <p:nvSpPr>
          <p:cNvPr id="89"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Arial" panose="020B0604020202020204" pitchFamily="34" charset="0"/>
                <a:cs typeface="Arial" panose="020B0604020202020204" pitchFamily="34" charset="0"/>
              </a:rPr>
              <a:t>冯一鸣</a:t>
            </a:r>
          </a:p>
        </p:txBody>
      </p:sp>
      <p:sp>
        <p:nvSpPr>
          <p:cNvPr id="90" name="任意多边形 95"/>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1" name="文本框 96"/>
          <p:cNvSpPr txBox="1">
            <a:spLocks noChangeArrowheads="1"/>
          </p:cNvSpPr>
          <p:nvPr/>
        </p:nvSpPr>
        <p:spPr bwMode="auto">
          <a:xfrm>
            <a:off x="9042400" y="4660900"/>
            <a:ext cx="26543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latin typeface="Arial" panose="020B0604020202020204" pitchFamily="34" charset="0"/>
                <a:cs typeface="Arial" panose="020B0604020202020204" pitchFamily="34" charset="0"/>
              </a:rPr>
              <a:t>项目相关学习者用户代表</a:t>
            </a:r>
            <a:endParaRPr lang="zh-CN" altLang="en-US" sz="1600" dirty="0">
              <a:latin typeface="Arial" panose="020B0604020202020204" pitchFamily="34" charset="0"/>
              <a:cs typeface="Arial" panose="020B0604020202020204" pitchFamily="34" charset="0"/>
            </a:endParaRPr>
          </a:p>
        </p:txBody>
      </p:sp>
      <p:grpSp>
        <p:nvGrpSpPr>
          <p:cNvPr id="92" name="组合 126"/>
          <p:cNvGrpSpPr/>
          <p:nvPr/>
        </p:nvGrpSpPr>
        <p:grpSpPr bwMode="auto">
          <a:xfrm>
            <a:off x="8804275" y="5333711"/>
            <a:ext cx="269875" cy="691416"/>
            <a:chOff x="0" y="421260"/>
            <a:chExt cx="269890" cy="691151"/>
          </a:xfrm>
        </p:grpSpPr>
        <p:grpSp>
          <p:nvGrpSpPr>
            <p:cNvPr id="93" name="组合 98"/>
            <p:cNvGrpSpPr/>
            <p:nvPr/>
          </p:nvGrpSpPr>
          <p:grpSpPr bwMode="auto">
            <a:xfrm>
              <a:off x="0" y="421260"/>
              <a:ext cx="269890" cy="269890"/>
              <a:chOff x="0" y="0"/>
              <a:chExt cx="269890" cy="269890"/>
            </a:xfrm>
          </p:grpSpPr>
          <p:sp>
            <p:nvSpPr>
              <p:cNvPr id="97"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8"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94" name="组合 99"/>
            <p:cNvGrpSpPr/>
            <p:nvPr/>
          </p:nvGrpSpPr>
          <p:grpSpPr bwMode="auto">
            <a:xfrm>
              <a:off x="0" y="842521"/>
              <a:ext cx="269890" cy="269890"/>
              <a:chOff x="0" y="0"/>
              <a:chExt cx="269890" cy="269890"/>
            </a:xfrm>
          </p:grpSpPr>
          <p:sp>
            <p:nvSpPr>
              <p:cNvPr id="95"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pic>
            <p:nvPicPr>
              <p:cNvPr id="96" name="组合 1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9" name="组合 130"/>
          <p:cNvGrpSpPr/>
          <p:nvPr/>
        </p:nvGrpSpPr>
        <p:grpSpPr bwMode="auto">
          <a:xfrm>
            <a:off x="9175749" y="5394888"/>
            <a:ext cx="2435226" cy="587376"/>
            <a:chOff x="-1" y="420943"/>
            <a:chExt cx="2435180" cy="587735"/>
          </a:xfrm>
        </p:grpSpPr>
        <p:grpSp>
          <p:nvGrpSpPr>
            <p:cNvPr id="100" name="组合 101"/>
            <p:cNvGrpSpPr/>
            <p:nvPr/>
          </p:nvGrpSpPr>
          <p:grpSpPr bwMode="auto">
            <a:xfrm>
              <a:off x="0" y="420943"/>
              <a:ext cx="2435179" cy="166791"/>
              <a:chOff x="0" y="748"/>
              <a:chExt cx="2330453" cy="166791"/>
            </a:xfrm>
          </p:grpSpPr>
          <p:sp>
            <p:nvSpPr>
              <p:cNvPr id="104"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5"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nvGrpSpPr>
            <p:cNvPr id="101" name="组合 102"/>
            <p:cNvGrpSpPr/>
            <p:nvPr/>
          </p:nvGrpSpPr>
          <p:grpSpPr bwMode="auto">
            <a:xfrm>
              <a:off x="-1" y="838649"/>
              <a:ext cx="2435180" cy="170029"/>
              <a:chOff x="-4" y="-1740"/>
              <a:chExt cx="2330454" cy="170029"/>
            </a:xfrm>
          </p:grpSpPr>
          <p:sp>
            <p:nvSpPr>
              <p:cNvPr id="102"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03"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gr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7" y="1920645"/>
            <a:ext cx="2132892" cy="2132892"/>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8825" y="1880986"/>
            <a:ext cx="2022643" cy="2024594"/>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730" y="4341210"/>
            <a:ext cx="1983533" cy="19835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9427" y="4206124"/>
            <a:ext cx="2118619" cy="21186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9" name="图片 8"/>
          <p:cNvPicPr>
            <a:picLocks noChangeAspect="1"/>
          </p:cNvPicPr>
          <p:nvPr/>
        </p:nvPicPr>
        <p:blipFill>
          <a:blip r:embed="rId2"/>
          <a:stretch>
            <a:fillRect/>
          </a:stretch>
        </p:blipFill>
        <p:spPr>
          <a:xfrm>
            <a:off x="407526" y="1308100"/>
            <a:ext cx="11392488" cy="2874309"/>
          </a:xfrm>
          <a:prstGeom prst="rect">
            <a:avLst/>
          </a:prstGeom>
        </p:spPr>
      </p:pic>
      <p:pic>
        <p:nvPicPr>
          <p:cNvPr id="8" name="图片 7"/>
          <p:cNvPicPr>
            <a:picLocks noChangeAspect="1"/>
          </p:cNvPicPr>
          <p:nvPr/>
        </p:nvPicPr>
        <p:blipFill>
          <a:blip r:embed="rId3"/>
          <a:stretch>
            <a:fillRect/>
          </a:stretch>
        </p:blipFill>
        <p:spPr>
          <a:xfrm>
            <a:off x="407526" y="4152713"/>
            <a:ext cx="11581375" cy="26755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a:t>
            </a: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演示资料</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2234631" y="1458009"/>
            <a:ext cx="6485804" cy="500644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875827" y="4079285"/>
            <a:ext cx="10656625" cy="2699812"/>
          </a:xfrm>
          <a:prstGeom prst="rect">
            <a:avLst/>
          </a:prstGeom>
        </p:spPr>
      </p:pic>
      <p:pic>
        <p:nvPicPr>
          <p:cNvPr id="5" name="图片 4"/>
          <p:cNvPicPr>
            <a:picLocks noChangeAspect="1"/>
          </p:cNvPicPr>
          <p:nvPr/>
        </p:nvPicPr>
        <p:blipFill>
          <a:blip r:embed="rId3"/>
          <a:stretch>
            <a:fillRect/>
          </a:stretch>
        </p:blipFill>
        <p:spPr>
          <a:xfrm>
            <a:off x="875827" y="1358470"/>
            <a:ext cx="10656625" cy="272081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各用户代表确认</a:t>
            </a:r>
          </a:p>
        </p:txBody>
      </p:sp>
      <p:pic>
        <p:nvPicPr>
          <p:cNvPr id="2" name="图片 1"/>
          <p:cNvPicPr>
            <a:picLocks noChangeAspect="1"/>
          </p:cNvPicPr>
          <p:nvPr/>
        </p:nvPicPr>
        <p:blipFill>
          <a:blip r:embed="rId2"/>
          <a:stretch>
            <a:fillRect/>
          </a:stretch>
        </p:blipFill>
        <p:spPr>
          <a:xfrm>
            <a:off x="191508" y="1447897"/>
            <a:ext cx="11831248" cy="45466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记录</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2" name="矩形 1"/>
          <p:cNvSpPr/>
          <p:nvPr/>
        </p:nvSpPr>
        <p:spPr>
          <a:xfrm>
            <a:off x="6960072" y="416520"/>
            <a:ext cx="2975994" cy="923330"/>
          </a:xfrm>
          <a:prstGeom prst="rect">
            <a:avLst/>
          </a:prstGeom>
        </p:spPr>
        <p:txBody>
          <a:bodyPr wrap="square">
            <a:spAutoFit/>
          </a:bodyPr>
          <a:lstStyle/>
          <a:p>
            <a:pPr eaLnBrk="1" hangingPunct="1"/>
            <a:r>
              <a:rPr lang="zh-CN" altLang="en-US" dirty="0"/>
              <a:t>以访谈的方式逐步向各个用户代表获取以及确定以获取的需求。</a:t>
            </a:r>
            <a:endParaRPr lang="zh-CN" altLang="en-US" sz="1600" dirty="0"/>
          </a:p>
        </p:txBody>
      </p:sp>
      <p:pic>
        <p:nvPicPr>
          <p:cNvPr id="7" name="图片 6"/>
          <p:cNvPicPr>
            <a:picLocks noChangeAspect="1"/>
          </p:cNvPicPr>
          <p:nvPr/>
        </p:nvPicPr>
        <p:blipFill>
          <a:blip r:embed="rId2"/>
          <a:stretch>
            <a:fillRect/>
          </a:stretch>
        </p:blipFill>
        <p:spPr>
          <a:xfrm>
            <a:off x="911225" y="4205525"/>
            <a:ext cx="5688817" cy="2603001"/>
          </a:xfrm>
          <a:prstGeom prst="rect">
            <a:avLst/>
          </a:prstGeom>
        </p:spPr>
      </p:pic>
      <p:pic>
        <p:nvPicPr>
          <p:cNvPr id="8" name="图片 7"/>
          <p:cNvPicPr>
            <a:picLocks noChangeAspect="1"/>
          </p:cNvPicPr>
          <p:nvPr/>
        </p:nvPicPr>
        <p:blipFill>
          <a:blip r:embed="rId3"/>
          <a:stretch>
            <a:fillRect/>
          </a:stretch>
        </p:blipFill>
        <p:spPr>
          <a:xfrm>
            <a:off x="911790" y="1432833"/>
            <a:ext cx="5544462" cy="2779042"/>
          </a:xfrm>
          <a:prstGeom prst="rect">
            <a:avLst/>
          </a:prstGeom>
        </p:spPr>
      </p:pic>
      <p:pic>
        <p:nvPicPr>
          <p:cNvPr id="3" name="图片 2"/>
          <p:cNvPicPr>
            <a:picLocks noChangeAspect="1"/>
          </p:cNvPicPr>
          <p:nvPr/>
        </p:nvPicPr>
        <p:blipFill>
          <a:blip r:embed="rId4"/>
          <a:stretch>
            <a:fillRect/>
          </a:stretch>
        </p:blipFill>
        <p:spPr>
          <a:xfrm>
            <a:off x="6240012" y="1421696"/>
            <a:ext cx="5866434" cy="540289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335520" y="1633538"/>
            <a:ext cx="7900224" cy="4988043"/>
          </a:xfrm>
          <a:prstGeom prst="rect">
            <a:avLst/>
          </a:prstGeom>
        </p:spPr>
      </p:pic>
      <p:sp>
        <p:nvSpPr>
          <p:cNvPr id="6" name="矩形 5"/>
          <p:cNvSpPr/>
          <p:nvPr/>
        </p:nvSpPr>
        <p:spPr>
          <a:xfrm>
            <a:off x="8688388" y="3204229"/>
            <a:ext cx="2880240" cy="923330"/>
          </a:xfrm>
          <a:prstGeom prst="rect">
            <a:avLst/>
          </a:prstGeom>
        </p:spPr>
        <p:txBody>
          <a:bodyPr wrap="square">
            <a:spAutoFit/>
          </a:bodyPr>
          <a:lstStyle/>
          <a:p>
            <a:r>
              <a:rPr lang="zh-CN" altLang="en-US" dirty="0"/>
              <a:t> 在访谈过程中用</a:t>
            </a:r>
            <a:r>
              <a:rPr lang="en-US" altLang="zh-CN" dirty="0" err="1"/>
              <a:t>Axure</a:t>
            </a:r>
            <a:r>
              <a:rPr lang="en-US" altLang="zh-CN" dirty="0"/>
              <a:t> </a:t>
            </a:r>
            <a:r>
              <a:rPr lang="en-US" altLang="zh-CN" dirty="0" err="1"/>
              <a:t>Rp</a:t>
            </a:r>
            <a:r>
              <a:rPr lang="zh-CN" altLang="en-US" dirty="0"/>
              <a:t>制作的界面原型来更清晰的获取及确定需求。</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67556" y="1601788"/>
            <a:ext cx="10523742" cy="5126099"/>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5" name="图片 4"/>
          <p:cNvPicPr>
            <a:picLocks noChangeAspect="1"/>
          </p:cNvPicPr>
          <p:nvPr/>
        </p:nvPicPr>
        <p:blipFill>
          <a:blip r:embed="rId2"/>
          <a:stretch>
            <a:fillRect/>
          </a:stretch>
        </p:blipFill>
        <p:spPr>
          <a:xfrm>
            <a:off x="119502" y="1556844"/>
            <a:ext cx="11733702" cy="493819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界面原型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941388" y="1586189"/>
            <a:ext cx="10512876" cy="506811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a:t>
            </a:r>
          </a:p>
        </p:txBody>
      </p:sp>
      <p:sp>
        <p:nvSpPr>
          <p:cNvPr id="2" name="矩形 1"/>
          <p:cNvSpPr/>
          <p:nvPr/>
        </p:nvSpPr>
        <p:spPr>
          <a:xfrm>
            <a:off x="141525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3" name="图片 2"/>
          <p:cNvPicPr>
            <a:picLocks noChangeAspect="1"/>
          </p:cNvPicPr>
          <p:nvPr/>
        </p:nvPicPr>
        <p:blipFill>
          <a:blip r:embed="rId2"/>
          <a:stretch>
            <a:fillRect/>
          </a:stretch>
        </p:blipFill>
        <p:spPr>
          <a:xfrm>
            <a:off x="4871898" y="514726"/>
            <a:ext cx="7142816" cy="621845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超链接设置</a:t>
            </a:r>
          </a:p>
        </p:txBody>
      </p:sp>
      <p:pic>
        <p:nvPicPr>
          <p:cNvPr id="4" name="图片 3"/>
          <p:cNvPicPr>
            <a:picLocks noChangeAspect="1"/>
          </p:cNvPicPr>
          <p:nvPr/>
        </p:nvPicPr>
        <p:blipFill>
          <a:blip r:embed="rId2"/>
          <a:stretch>
            <a:fillRect/>
          </a:stretch>
        </p:blipFill>
        <p:spPr>
          <a:xfrm>
            <a:off x="6456030" y="404748"/>
            <a:ext cx="4737100" cy="6255385"/>
          </a:xfrm>
          <a:prstGeom prst="rect">
            <a:avLst/>
          </a:prstGeom>
        </p:spPr>
      </p:pic>
      <p:pic>
        <p:nvPicPr>
          <p:cNvPr id="5" name="图片 4"/>
          <p:cNvPicPr>
            <a:picLocks noChangeAspect="1"/>
          </p:cNvPicPr>
          <p:nvPr/>
        </p:nvPicPr>
        <p:blipFill>
          <a:blip r:embed="rId3"/>
          <a:stretch>
            <a:fillRect/>
          </a:stretch>
        </p:blipFill>
        <p:spPr>
          <a:xfrm>
            <a:off x="209550" y="1533525"/>
            <a:ext cx="6436995" cy="2727960"/>
          </a:xfrm>
          <a:prstGeom prst="rect">
            <a:avLst/>
          </a:prstGeom>
        </p:spPr>
      </p:pic>
      <p:sp>
        <p:nvSpPr>
          <p:cNvPr id="7" name="文本框 6"/>
          <p:cNvSpPr txBox="1"/>
          <p:nvPr/>
        </p:nvSpPr>
        <p:spPr>
          <a:xfrm>
            <a:off x="2094230" y="4792980"/>
            <a:ext cx="2947035" cy="521970"/>
          </a:xfrm>
          <a:prstGeom prst="rect">
            <a:avLst/>
          </a:prstGeom>
          <a:noFill/>
        </p:spPr>
        <p:txBody>
          <a:bodyPr wrap="square" rtlCol="0">
            <a:spAutoFit/>
          </a:bodyPr>
          <a:lstStyle/>
          <a:p>
            <a:r>
              <a:rPr lang="en-US" altLang="zh-CN" sz="2800"/>
              <a:t>Ctrl+</a:t>
            </a:r>
            <a:r>
              <a:rPr lang="zh-CN" altLang="en-US" sz="2800"/>
              <a:t>单击跳转</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用例描述统计</a:t>
            </a:r>
          </a:p>
        </p:txBody>
      </p:sp>
      <p:graphicFrame>
        <p:nvGraphicFramePr>
          <p:cNvPr id="2" name="表格 1"/>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用例统计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3</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49</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54</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120</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226</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里程碑相关任务</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1086749" y="1578758"/>
            <a:ext cx="10048793" cy="1774061"/>
          </a:xfrm>
          <a:prstGeom prst="rect">
            <a:avLst/>
          </a:prstGeom>
        </p:spPr>
      </p:pic>
      <p:pic>
        <p:nvPicPr>
          <p:cNvPr id="5" name="图片 4"/>
          <p:cNvPicPr>
            <a:picLocks noChangeAspect="1"/>
          </p:cNvPicPr>
          <p:nvPr/>
        </p:nvPicPr>
        <p:blipFill>
          <a:blip r:embed="rId3"/>
          <a:stretch>
            <a:fillRect/>
          </a:stretch>
        </p:blipFill>
        <p:spPr>
          <a:xfrm>
            <a:off x="1079328" y="3295645"/>
            <a:ext cx="10064602" cy="415977"/>
          </a:xfrm>
          <a:prstGeom prst="rect">
            <a:avLst/>
          </a:prstGeom>
        </p:spPr>
      </p:pic>
      <p:pic>
        <p:nvPicPr>
          <p:cNvPr id="9" name="图片 8"/>
          <p:cNvPicPr>
            <a:picLocks noChangeAspect="1"/>
          </p:cNvPicPr>
          <p:nvPr/>
        </p:nvPicPr>
        <p:blipFill>
          <a:blip r:embed="rId4"/>
          <a:stretch>
            <a:fillRect/>
          </a:stretch>
        </p:blipFill>
        <p:spPr>
          <a:xfrm>
            <a:off x="1055580" y="4096587"/>
            <a:ext cx="10075598" cy="410583"/>
          </a:xfrm>
          <a:prstGeom prst="rect">
            <a:avLst/>
          </a:prstGeom>
        </p:spPr>
      </p:pic>
      <p:pic>
        <p:nvPicPr>
          <p:cNvPr id="10" name="图片 9"/>
          <p:cNvPicPr>
            <a:picLocks noChangeAspect="1"/>
          </p:cNvPicPr>
          <p:nvPr/>
        </p:nvPicPr>
        <p:blipFill>
          <a:blip r:embed="rId5"/>
          <a:stretch>
            <a:fillRect/>
          </a:stretch>
        </p:blipFill>
        <p:spPr>
          <a:xfrm>
            <a:off x="1067454" y="3680610"/>
            <a:ext cx="10064602" cy="459365"/>
          </a:xfrm>
          <a:prstGeom prst="rect">
            <a:avLst/>
          </a:prstGeom>
        </p:spPr>
      </p:pic>
      <p:pic>
        <p:nvPicPr>
          <p:cNvPr id="12" name="图片 11"/>
          <p:cNvPicPr>
            <a:picLocks noChangeAspect="1"/>
          </p:cNvPicPr>
          <p:nvPr/>
        </p:nvPicPr>
        <p:blipFill>
          <a:blip r:embed="rId6"/>
          <a:stretch>
            <a:fillRect/>
          </a:stretch>
        </p:blipFill>
        <p:spPr>
          <a:xfrm>
            <a:off x="1086749" y="4358653"/>
            <a:ext cx="10044429" cy="542925"/>
          </a:xfrm>
          <a:prstGeom prst="rect">
            <a:avLst/>
          </a:prstGeom>
        </p:spPr>
      </p:pic>
      <p:pic>
        <p:nvPicPr>
          <p:cNvPr id="13" name="图片 12"/>
          <p:cNvPicPr>
            <a:picLocks noChangeAspect="1"/>
          </p:cNvPicPr>
          <p:nvPr/>
        </p:nvPicPr>
        <p:blipFill>
          <a:blip r:embed="rId7"/>
          <a:stretch>
            <a:fillRect/>
          </a:stretch>
        </p:blipFill>
        <p:spPr>
          <a:xfrm>
            <a:off x="1067454" y="4872606"/>
            <a:ext cx="10063724" cy="495300"/>
          </a:xfrm>
          <a:prstGeom prst="rect">
            <a:avLst/>
          </a:prstGeom>
        </p:spPr>
      </p:pic>
      <p:pic>
        <p:nvPicPr>
          <p:cNvPr id="14" name="图片 13"/>
          <p:cNvPicPr>
            <a:picLocks noChangeAspect="1"/>
          </p:cNvPicPr>
          <p:nvPr/>
        </p:nvPicPr>
        <p:blipFill>
          <a:blip r:embed="rId8"/>
          <a:stretch>
            <a:fillRect/>
          </a:stretch>
        </p:blipFill>
        <p:spPr>
          <a:xfrm>
            <a:off x="1086749" y="5347998"/>
            <a:ext cx="10044429" cy="4572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1559622" y="1633538"/>
            <a:ext cx="7614299" cy="1800150"/>
          </a:xfrm>
          <a:prstGeom prst="rect">
            <a:avLst/>
          </a:prstGeom>
        </p:spPr>
      </p:pic>
      <p:pic>
        <p:nvPicPr>
          <p:cNvPr id="4" name="图片 3"/>
          <p:cNvPicPr>
            <a:picLocks noChangeAspect="1"/>
          </p:cNvPicPr>
          <p:nvPr/>
        </p:nvPicPr>
        <p:blipFill>
          <a:blip r:embed="rId3"/>
          <a:stretch>
            <a:fillRect/>
          </a:stretch>
        </p:blipFill>
        <p:spPr>
          <a:xfrm>
            <a:off x="1559622" y="3433688"/>
            <a:ext cx="7416618" cy="30575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非功能需求</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207676" y="1412832"/>
            <a:ext cx="6934200" cy="501967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2135670" y="1772862"/>
            <a:ext cx="7286625" cy="2085975"/>
          </a:xfrm>
          <a:prstGeom prst="rect">
            <a:avLst/>
          </a:prstGeom>
        </p:spPr>
      </p:pic>
      <p:pic>
        <p:nvPicPr>
          <p:cNvPr id="4" name="图片 3"/>
          <p:cNvPicPr>
            <a:picLocks noChangeAspect="1"/>
          </p:cNvPicPr>
          <p:nvPr/>
        </p:nvPicPr>
        <p:blipFill>
          <a:blip r:embed="rId3"/>
          <a:stretch>
            <a:fillRect/>
          </a:stretch>
        </p:blipFill>
        <p:spPr>
          <a:xfrm>
            <a:off x="1717988" y="4293865"/>
            <a:ext cx="7696200" cy="22479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754380" y="1576705"/>
            <a:ext cx="6803390" cy="3953510"/>
          </a:xfrm>
          <a:prstGeom prst="rect">
            <a:avLst/>
          </a:prstGeom>
        </p:spPr>
      </p:pic>
      <p:pic>
        <p:nvPicPr>
          <p:cNvPr id="5" name="图片 4"/>
          <p:cNvPicPr>
            <a:picLocks noChangeAspect="1"/>
          </p:cNvPicPr>
          <p:nvPr/>
        </p:nvPicPr>
        <p:blipFill>
          <a:blip r:embed="rId3"/>
          <a:stretch>
            <a:fillRect/>
          </a:stretch>
        </p:blipFill>
        <p:spPr>
          <a:xfrm>
            <a:off x="5261610" y="1576705"/>
            <a:ext cx="6596380" cy="41986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911225" y="1631315"/>
            <a:ext cx="6567805" cy="4232275"/>
          </a:xfrm>
          <a:prstGeom prst="rect">
            <a:avLst/>
          </a:prstGeom>
        </p:spPr>
      </p:pic>
      <p:pic>
        <p:nvPicPr>
          <p:cNvPr id="3" name="图片 2"/>
          <p:cNvPicPr>
            <a:picLocks noChangeAspect="1"/>
          </p:cNvPicPr>
          <p:nvPr/>
        </p:nvPicPr>
        <p:blipFill>
          <a:blip r:embed="rId3"/>
          <a:stretch>
            <a:fillRect/>
          </a:stretch>
        </p:blipFill>
        <p:spPr>
          <a:xfrm>
            <a:off x="5381625" y="1700530"/>
            <a:ext cx="6661150" cy="423608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941705" y="1597025"/>
            <a:ext cx="7189470" cy="4152265"/>
          </a:xfrm>
          <a:prstGeom prst="rect">
            <a:avLst/>
          </a:prstGeom>
        </p:spPr>
      </p:pic>
      <p:pic>
        <p:nvPicPr>
          <p:cNvPr id="5" name="图片 4"/>
          <p:cNvPicPr>
            <a:picLocks noChangeAspect="1"/>
          </p:cNvPicPr>
          <p:nvPr/>
        </p:nvPicPr>
        <p:blipFill>
          <a:blip r:embed="rId3"/>
          <a:stretch>
            <a:fillRect/>
          </a:stretch>
        </p:blipFill>
        <p:spPr>
          <a:xfrm>
            <a:off x="5289550" y="1597025"/>
            <a:ext cx="6811645" cy="3937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优先级打分邀请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2767330" y="1339850"/>
            <a:ext cx="6768465" cy="502793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优先级打分</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2" name="图片 1"/>
          <p:cNvPicPr>
            <a:picLocks noChangeAspect="1"/>
          </p:cNvPicPr>
          <p:nvPr/>
        </p:nvPicPr>
        <p:blipFill>
          <a:blip r:embed="rId2"/>
          <a:stretch>
            <a:fillRect/>
          </a:stretch>
        </p:blipFill>
        <p:spPr>
          <a:xfrm>
            <a:off x="191508" y="1547545"/>
            <a:ext cx="6048504" cy="5325602"/>
          </a:xfrm>
          <a:prstGeom prst="rect">
            <a:avLst/>
          </a:prstGeom>
        </p:spPr>
      </p:pic>
      <p:pic>
        <p:nvPicPr>
          <p:cNvPr id="6" name="图片 5"/>
          <p:cNvPicPr>
            <a:picLocks noChangeAspect="1"/>
          </p:cNvPicPr>
          <p:nvPr/>
        </p:nvPicPr>
        <p:blipFill>
          <a:blip r:embed="rId3"/>
          <a:stretch>
            <a:fillRect/>
          </a:stretch>
        </p:blipFill>
        <p:spPr>
          <a:xfrm>
            <a:off x="6066758" y="1239337"/>
            <a:ext cx="6046535" cy="559703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err="1" smtClean="0">
                <a:solidFill>
                  <a:srgbClr val="7F7F7F"/>
                </a:solidFill>
                <a:latin typeface="造字工房悦黑体验版纤细体"/>
                <a:ea typeface="造字工房悦黑体验版纤细体"/>
                <a:cs typeface="造字工房悦黑体验版纤细体"/>
                <a:sym typeface="造字工房悦黑体验版纤细体"/>
              </a:rPr>
              <a:t>Jad</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会议</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0" name="任意多边形 18"/>
          <p:cNvSpPr>
            <a:spLocks noChangeArrowheads="1"/>
          </p:cNvSpPr>
          <p:nvPr/>
        </p:nvSpPr>
        <p:spPr bwMode="auto">
          <a:xfrm>
            <a:off x="287337" y="4581096"/>
            <a:ext cx="4080519" cy="1986969"/>
          </a:xfrm>
          <a:custGeom>
            <a:avLst/>
            <a:gdLst>
              <a:gd name="T0" fmla="*/ 4537267 w 9245080"/>
              <a:gd name="T1" fmla="*/ 0 h 4397330"/>
              <a:gd name="T2" fmla="*/ 5581446 w 9245080"/>
              <a:gd name="T3" fmla="*/ 1044033 h 4397330"/>
              <a:gd name="T4" fmla="*/ 5580869 w 9245080"/>
              <a:gd name="T5" fmla="*/ 1050135 h 4397330"/>
              <a:gd name="T6" fmla="*/ 5598114 w 9245080"/>
              <a:gd name="T7" fmla="*/ 1021949 h 4397330"/>
              <a:gd name="T8" fmla="*/ 7252055 w 9245080"/>
              <a:gd name="T9" fmla="*/ 148864 h 4397330"/>
              <a:gd name="T10" fmla="*/ 9246640 w 9245080"/>
              <a:gd name="T11" fmla="*/ 2129145 h 4397330"/>
              <a:gd name="T12" fmla="*/ 7252055 w 9245080"/>
              <a:gd name="T13" fmla="*/ 4109425 h 4397330"/>
              <a:gd name="T14" fmla="*/ 5257471 w 9245080"/>
              <a:gd name="T15" fmla="*/ 2129145 h 4397330"/>
              <a:gd name="T16" fmla="*/ 5267768 w 9245080"/>
              <a:gd name="T17" fmla="*/ 1926672 h 4397330"/>
              <a:gd name="T18" fmla="*/ 5293125 w 9245080"/>
              <a:gd name="T19" fmla="*/ 1761705 h 4397330"/>
              <a:gd name="T20" fmla="*/ 5172019 w 9245080"/>
              <a:gd name="T21" fmla="*/ 1873078 h 4397330"/>
              <a:gd name="T22" fmla="*/ 4644029 w 9245080"/>
              <a:gd name="T23" fmla="*/ 2082674 h 4397330"/>
              <a:gd name="T24" fmla="*/ 4550672 w 9245080"/>
              <a:gd name="T25" fmla="*/ 2087387 h 4397330"/>
              <a:gd name="T26" fmla="*/ 4611983 w 9245080"/>
              <a:gd name="T27" fmla="*/ 2133229 h 4397330"/>
              <a:gd name="T28" fmla="*/ 5077137 w 9245080"/>
              <a:gd name="T29" fmla="*/ 3119427 h 4397330"/>
              <a:gd name="T30" fmla="*/ 3798921 w 9245080"/>
              <a:gd name="T31" fmla="*/ 4397467 h 4397330"/>
              <a:gd name="T32" fmla="*/ 2520706 w 9245080"/>
              <a:gd name="T33" fmla="*/ 3119427 h 4397330"/>
              <a:gd name="T34" fmla="*/ 2527304 w 9245080"/>
              <a:gd name="T35" fmla="*/ 2988756 h 4397330"/>
              <a:gd name="T36" fmla="*/ 2534052 w 9245080"/>
              <a:gd name="T37" fmla="*/ 2944553 h 4397330"/>
              <a:gd name="T38" fmla="*/ 2470047 w 9245080"/>
              <a:gd name="T39" fmla="*/ 2992410 h 4397330"/>
              <a:gd name="T40" fmla="*/ 1584267 w 9245080"/>
              <a:gd name="T41" fmla="*/ 3262938 h 4397330"/>
              <a:gd name="T42" fmla="*/ 0 w 9245080"/>
              <a:gd name="T43" fmla="*/ 1678891 h 4397330"/>
              <a:gd name="T44" fmla="*/ 1584267 w 9245080"/>
              <a:gd name="T45" fmla="*/ 94842 h 4397330"/>
              <a:gd name="T46" fmla="*/ 3168534 w 9245080"/>
              <a:gd name="T47" fmla="*/ 1678891 h 4397330"/>
              <a:gd name="T48" fmla="*/ 3136346 w 9245080"/>
              <a:gd name="T49" fmla="*/ 1998131 h 4397330"/>
              <a:gd name="T50" fmla="*/ 3127240 w 9245080"/>
              <a:gd name="T51" fmla="*/ 2033548 h 4397330"/>
              <a:gd name="T52" fmla="*/ 3189647 w 9245080"/>
              <a:gd name="T53" fmla="*/ 1995639 h 4397330"/>
              <a:gd name="T54" fmla="*/ 3798921 w 9245080"/>
              <a:gd name="T55" fmla="*/ 1841387 h 4397330"/>
              <a:gd name="T56" fmla="*/ 3867801 w 9245080"/>
              <a:gd name="T57" fmla="*/ 1844865 h 4397330"/>
              <a:gd name="T58" fmla="*/ 3798925 w 9245080"/>
              <a:gd name="T59" fmla="*/ 1782275 h 4397330"/>
              <a:gd name="T60" fmla="*/ 3493092 w 9245080"/>
              <a:gd name="T61" fmla="*/ 1044033 h 4397330"/>
              <a:gd name="T62" fmla="*/ 4537267 w 9245080"/>
              <a:gd name="T63" fmla="*/ 0 h 43973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45080"/>
              <a:gd name="T97" fmla="*/ 0 h 4397330"/>
              <a:gd name="T98" fmla="*/ 9245080 w 9245080"/>
              <a:gd name="T99" fmla="*/ 4397330 h 43973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45080" h="4397330">
                <a:moveTo>
                  <a:pt x="4536504" y="0"/>
                </a:moveTo>
                <a:cubicBezTo>
                  <a:pt x="5113089" y="0"/>
                  <a:pt x="5580504" y="467415"/>
                  <a:pt x="5580504" y="1044000"/>
                </a:cubicBezTo>
                <a:lnTo>
                  <a:pt x="5579928" y="1050102"/>
                </a:lnTo>
                <a:lnTo>
                  <a:pt x="5597171" y="1021918"/>
                </a:lnTo>
                <a:cubicBezTo>
                  <a:pt x="5955551" y="495176"/>
                  <a:pt x="6562462" y="148858"/>
                  <a:pt x="7250832" y="148858"/>
                </a:cubicBezTo>
                <a:cubicBezTo>
                  <a:pt x="8352225" y="148858"/>
                  <a:pt x="9245080" y="1035433"/>
                  <a:pt x="9245080" y="2129078"/>
                </a:cubicBezTo>
                <a:cubicBezTo>
                  <a:pt x="9245080" y="3222723"/>
                  <a:pt x="8352225" y="4109298"/>
                  <a:pt x="7250832" y="4109298"/>
                </a:cubicBezTo>
                <a:cubicBezTo>
                  <a:pt x="6149439" y="4109298"/>
                  <a:pt x="5256584" y="3222723"/>
                  <a:pt x="5256584" y="2129078"/>
                </a:cubicBezTo>
                <a:cubicBezTo>
                  <a:pt x="5256584" y="2060725"/>
                  <a:pt x="5260072" y="1993181"/>
                  <a:pt x="5266880" y="1926612"/>
                </a:cubicBezTo>
                <a:lnTo>
                  <a:pt x="5292235" y="1761650"/>
                </a:lnTo>
                <a:lnTo>
                  <a:pt x="5171148" y="1873020"/>
                </a:lnTo>
                <a:cubicBezTo>
                  <a:pt x="5021819" y="1987509"/>
                  <a:pt x="4840663" y="2062561"/>
                  <a:pt x="4643247" y="2082610"/>
                </a:cubicBezTo>
                <a:lnTo>
                  <a:pt x="4549906" y="2087323"/>
                </a:lnTo>
                <a:lnTo>
                  <a:pt x="4611207" y="2133163"/>
                </a:lnTo>
                <a:cubicBezTo>
                  <a:pt x="4895239" y="2367567"/>
                  <a:pt x="5076280" y="2722306"/>
                  <a:pt x="5076280" y="3119330"/>
                </a:cubicBezTo>
                <a:cubicBezTo>
                  <a:pt x="5076280" y="3825150"/>
                  <a:pt x="4504100" y="4397330"/>
                  <a:pt x="3798280" y="4397330"/>
                </a:cubicBezTo>
                <a:cubicBezTo>
                  <a:pt x="3092460" y="4397330"/>
                  <a:pt x="2520280" y="3825150"/>
                  <a:pt x="2520280" y="3119330"/>
                </a:cubicBezTo>
                <a:cubicBezTo>
                  <a:pt x="2520280" y="3075217"/>
                  <a:pt x="2522516" y="3031625"/>
                  <a:pt x="2526878" y="2988662"/>
                </a:cubicBezTo>
                <a:lnTo>
                  <a:pt x="2533624" y="2944463"/>
                </a:lnTo>
                <a:lnTo>
                  <a:pt x="2469630" y="2992317"/>
                </a:lnTo>
                <a:cubicBezTo>
                  <a:pt x="2216822" y="3163111"/>
                  <a:pt x="1912057" y="3262839"/>
                  <a:pt x="1584000" y="3262839"/>
                </a:cubicBezTo>
                <a:cubicBezTo>
                  <a:pt x="709181" y="3262839"/>
                  <a:pt x="0" y="2553658"/>
                  <a:pt x="0" y="1678839"/>
                </a:cubicBezTo>
                <a:cubicBezTo>
                  <a:pt x="0" y="804020"/>
                  <a:pt x="709181" y="94839"/>
                  <a:pt x="1584000" y="94839"/>
                </a:cubicBezTo>
                <a:cubicBezTo>
                  <a:pt x="2458819" y="94839"/>
                  <a:pt x="3168000" y="804020"/>
                  <a:pt x="3168000" y="1678839"/>
                </a:cubicBezTo>
                <a:cubicBezTo>
                  <a:pt x="3168000" y="1788192"/>
                  <a:pt x="3156919" y="1894956"/>
                  <a:pt x="3135819" y="1998070"/>
                </a:cubicBezTo>
                <a:lnTo>
                  <a:pt x="3126713" y="2033485"/>
                </a:lnTo>
                <a:lnTo>
                  <a:pt x="3189110" y="1995578"/>
                </a:lnTo>
                <a:cubicBezTo>
                  <a:pt x="3370194" y="1897207"/>
                  <a:pt x="3577712" y="1841330"/>
                  <a:pt x="3798280" y="1841330"/>
                </a:cubicBezTo>
                <a:lnTo>
                  <a:pt x="3867149" y="1844808"/>
                </a:lnTo>
                <a:lnTo>
                  <a:pt x="3798285" y="1782220"/>
                </a:lnTo>
                <a:cubicBezTo>
                  <a:pt x="3609358" y="1593293"/>
                  <a:pt x="3492504" y="1332293"/>
                  <a:pt x="3492504" y="1044000"/>
                </a:cubicBezTo>
                <a:cubicBezTo>
                  <a:pt x="3492504" y="467415"/>
                  <a:pt x="3959919" y="0"/>
                  <a:pt x="4536504" y="0"/>
                </a:cubicBezTo>
                <a:close/>
              </a:path>
            </a:pathLst>
          </a:custGeom>
          <a:solidFill>
            <a:schemeClr val="bg1"/>
          </a:solidFill>
          <a:ln w="57150">
            <a:solidFill>
              <a:srgbClr val="5DB3B0"/>
            </a:solidFill>
            <a:bevel/>
          </a:ln>
        </p:spPr>
        <p:txBody>
          <a:bodyPr anchor="ctr"/>
          <a:lstStyle/>
          <a:p>
            <a:endParaRPr lang="zh-CN" altLang="en-US"/>
          </a:p>
        </p:txBody>
      </p:sp>
      <p:pic>
        <p:nvPicPr>
          <p:cNvPr id="3" name="图片 2"/>
          <p:cNvPicPr>
            <a:picLocks noChangeAspect="1"/>
          </p:cNvPicPr>
          <p:nvPr/>
        </p:nvPicPr>
        <p:blipFill>
          <a:blip r:embed="rId2"/>
          <a:stretch>
            <a:fillRect/>
          </a:stretch>
        </p:blipFill>
        <p:spPr>
          <a:xfrm>
            <a:off x="2495700" y="1700856"/>
            <a:ext cx="7858125" cy="695325"/>
          </a:xfrm>
          <a:prstGeom prst="rect">
            <a:avLst/>
          </a:prstGeom>
        </p:spPr>
      </p:pic>
      <p:pic>
        <p:nvPicPr>
          <p:cNvPr id="4" name="图片 3"/>
          <p:cNvPicPr>
            <a:picLocks noChangeAspect="1"/>
          </p:cNvPicPr>
          <p:nvPr/>
        </p:nvPicPr>
        <p:blipFill>
          <a:blip r:embed="rId3"/>
          <a:stretch>
            <a:fillRect/>
          </a:stretch>
        </p:blipFill>
        <p:spPr>
          <a:xfrm>
            <a:off x="2505224" y="2246098"/>
            <a:ext cx="7839075" cy="714375"/>
          </a:xfrm>
          <a:prstGeom prst="rect">
            <a:avLst/>
          </a:prstGeom>
        </p:spPr>
      </p:pic>
      <p:sp>
        <p:nvSpPr>
          <p:cNvPr id="10" name="矩形 9"/>
          <p:cNvSpPr/>
          <p:nvPr/>
        </p:nvSpPr>
        <p:spPr>
          <a:xfrm>
            <a:off x="4511868" y="3303647"/>
            <a:ext cx="7128594" cy="2554545"/>
          </a:xfrm>
          <a:prstGeom prst="rect">
            <a:avLst/>
          </a:prstGeom>
        </p:spPr>
        <p:txBody>
          <a:bodyPr wrap="square">
            <a:spAutoFit/>
          </a:bodyPr>
          <a:lstStyle/>
          <a:p>
            <a:r>
              <a:rPr lang="en-US" altLang="zh-CN" sz="2000" dirty="0" smtClean="0">
                <a:cs typeface="宋体" panose="02010600030101010101" pitchFamily="2" charset="-122"/>
              </a:rPr>
              <a:t>        </a:t>
            </a:r>
            <a:r>
              <a:rPr lang="zh-CN" altLang="en-US" sz="2000" dirty="0" smtClean="0">
                <a:cs typeface="宋体" panose="02010600030101010101" pitchFamily="2" charset="-122"/>
              </a:rPr>
              <a:t>在之前的用户访谈中，我们沟通的各个用户代表没有明确的需求冲突，并且在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会议过程中也没有产生冲突。</a:t>
            </a:r>
            <a:endParaRPr lang="en-US" altLang="zh-CN" sz="2000" dirty="0" smtClean="0">
              <a:cs typeface="宋体" panose="02010600030101010101" pitchFamily="2" charset="-122"/>
            </a:endParaRPr>
          </a:p>
          <a:p>
            <a:r>
              <a:rPr lang="en-US" altLang="zh-CN" sz="2000" dirty="0" smtClean="0">
                <a:cs typeface="宋体" panose="02010600030101010101" pitchFamily="2" charset="-122"/>
              </a:rPr>
              <a:t>        </a:t>
            </a:r>
            <a:r>
              <a:rPr lang="zh-CN" altLang="en-US" sz="2000" dirty="0" smtClean="0">
                <a:cs typeface="宋体" panose="02010600030101010101" pitchFamily="2" charset="-122"/>
              </a:rPr>
              <a:t>如果产生冲突，我们将会在</a:t>
            </a:r>
            <a:r>
              <a:rPr lang="en-US" altLang="zh-CN" sz="2000" dirty="0" smtClean="0">
                <a:cs typeface="宋体" panose="02010600030101010101" pitchFamily="2" charset="-122"/>
              </a:rPr>
              <a:t>JAD</a:t>
            </a:r>
            <a:r>
              <a:rPr lang="zh-CN" altLang="en-US" sz="2000" dirty="0" smtClean="0">
                <a:cs typeface="宋体" panose="02010600030101010101" pitchFamily="2" charset="-122"/>
              </a:rPr>
              <a:t>会议中与冲突的用户代表们进行交流已选出一个最终方案，或者在两者都不让步的情况下最终做出两套方案以适应两个用户。</a:t>
            </a:r>
            <a:endParaRPr lang="en-US" altLang="zh-CN" sz="2000" dirty="0" smtClean="0">
              <a:cs typeface="宋体" panose="02010600030101010101" pitchFamily="2" charset="-122"/>
            </a:endParaRPr>
          </a:p>
          <a:p>
            <a:r>
              <a:rPr lang="en-US" altLang="zh-CN" sz="2000" dirty="0">
                <a:cs typeface="宋体" panose="02010600030101010101" pitchFamily="2" charset="-122"/>
              </a:rPr>
              <a:t> </a:t>
            </a:r>
            <a:r>
              <a:rPr lang="en-US" altLang="zh-CN" sz="2000" dirty="0" smtClean="0">
                <a:cs typeface="宋体" panose="02010600030101010101" pitchFamily="2" charset="-122"/>
              </a:rPr>
              <a:t>       </a:t>
            </a:r>
            <a:r>
              <a:rPr lang="zh-CN" altLang="en-US" sz="2000" dirty="0" smtClean="0">
                <a:cs typeface="宋体" panose="02010600030101010101" pitchFamily="2" charset="-122"/>
              </a:rPr>
              <a:t>在本次会议中我们向开发者代表确认了需求的可行性，最终结果是虽然存在实现起来较为困难的需求，但无不可行的需求存在。</a:t>
            </a:r>
            <a:endParaRPr lang="en-US" altLang="zh-CN" sz="2000" dirty="0" smtClean="0">
              <a:cs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65"/>
          <p:cNvSpPr txBox="1">
            <a:spLocks noChangeArrowheads="1"/>
          </p:cNvSpPr>
          <p:nvPr/>
        </p:nvSpPr>
        <p:spPr bwMode="auto">
          <a:xfrm>
            <a:off x="1157288" y="2252185"/>
            <a:ext cx="41466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1.</a:t>
            </a:r>
            <a:r>
              <a:rPr lang="zh-CN" altLang="en-US" sz="2400" b="1" dirty="0" smtClean="0">
                <a:latin typeface="Arial" panose="020B0604020202020204" pitchFamily="34" charset="0"/>
                <a:cs typeface="Arial" panose="020B0604020202020204" pitchFamily="34" charset="0"/>
              </a:rPr>
              <a:t>引言</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2.</a:t>
            </a:r>
            <a:r>
              <a:rPr lang="zh-CN" altLang="en-US" sz="2400" b="1" dirty="0" smtClean="0">
                <a:latin typeface="Arial" panose="020B0604020202020204" pitchFamily="34" charset="0"/>
                <a:cs typeface="Arial" panose="020B0604020202020204" pitchFamily="34" charset="0"/>
              </a:rPr>
              <a:t>综合描述</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3.</a:t>
            </a:r>
            <a:r>
              <a:rPr lang="zh-CN" altLang="en-US" sz="2400" b="1" dirty="0" smtClean="0">
                <a:latin typeface="Arial" panose="020B0604020202020204" pitchFamily="34" charset="0"/>
                <a:cs typeface="Arial" panose="020B0604020202020204" pitchFamily="34" charset="0"/>
              </a:rPr>
              <a:t>系统特征</a:t>
            </a:r>
            <a:r>
              <a:rPr lang="zh-CN" altLang="en-US" sz="2400" b="1" dirty="0">
                <a:latin typeface="Arial" panose="020B0604020202020204" pitchFamily="34" charset="0"/>
                <a:cs typeface="Arial" panose="020B0604020202020204" pitchFamily="34" charset="0"/>
              </a:rPr>
              <a:t>（包含功能需求</a:t>
            </a:r>
            <a:r>
              <a:rPr lang="zh-CN" altLang="en-US" sz="2400" b="1" dirty="0" smtClean="0">
                <a:latin typeface="Arial" panose="020B0604020202020204" pitchFamily="34" charset="0"/>
                <a:cs typeface="Arial" panose="020B0604020202020204" pitchFamily="34" charset="0"/>
              </a:rPr>
              <a:t>）</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None/>
            </a:pPr>
            <a:r>
              <a:rPr lang="en-US" altLang="zh-CN" sz="2400" b="1" dirty="0" smtClean="0">
                <a:latin typeface="Arial" panose="020B0604020202020204" pitchFamily="34" charset="0"/>
                <a:cs typeface="Arial" panose="020B0604020202020204" pitchFamily="34" charset="0"/>
              </a:rPr>
              <a:t>4.</a:t>
            </a:r>
            <a:r>
              <a:rPr lang="zh-CN" altLang="en-US" sz="2400" b="1" dirty="0">
                <a:latin typeface="Arial" panose="020B0604020202020204" pitchFamily="34" charset="0"/>
                <a:cs typeface="Arial" panose="020B0604020202020204" pitchFamily="34" charset="0"/>
              </a:rPr>
              <a:t>数据需求（包含数据字典）</a:t>
            </a:r>
            <a:endParaRPr lang="en-US" altLang="zh-CN" sz="2400" b="1" dirty="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5.</a:t>
            </a:r>
            <a:r>
              <a:rPr lang="zh-CN" altLang="en-US" sz="2400" b="1" dirty="0" smtClean="0">
                <a:latin typeface="Arial" panose="020B0604020202020204" pitchFamily="34" charset="0"/>
                <a:cs typeface="Arial" panose="020B0604020202020204" pitchFamily="34" charset="0"/>
              </a:rPr>
              <a:t>外部接口需求</a:t>
            </a:r>
            <a:endParaRPr lang="en-US" altLang="zh-CN" sz="2400" b="1" dirty="0" smtClean="0">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latin typeface="Arial" panose="020B0604020202020204" pitchFamily="34" charset="0"/>
                <a:cs typeface="Arial" panose="020B0604020202020204" pitchFamily="34" charset="0"/>
              </a:rPr>
              <a:t>6.</a:t>
            </a:r>
            <a:r>
              <a:rPr lang="zh-CN" altLang="en-US" sz="2400" b="1" dirty="0" smtClean="0">
                <a:latin typeface="Arial" panose="020B0604020202020204" pitchFamily="34" charset="0"/>
                <a:cs typeface="Arial" panose="020B0604020202020204" pitchFamily="34" charset="0"/>
              </a:rPr>
              <a:t>质量属性（包含非功能需求）</a:t>
            </a:r>
            <a:endParaRPr lang="en-US" altLang="zh-CN" sz="2400" b="1" dirty="0" smtClean="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6456030" y="3244743"/>
            <a:ext cx="2827265" cy="11735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3" name="图片 2"/>
          <p:cNvPicPr>
            <a:picLocks noChangeAspect="1"/>
          </p:cNvPicPr>
          <p:nvPr/>
        </p:nvPicPr>
        <p:blipFill>
          <a:blip r:embed="rId2"/>
          <a:stretch>
            <a:fillRect/>
          </a:stretch>
        </p:blipFill>
        <p:spPr>
          <a:xfrm>
            <a:off x="2027238" y="1339850"/>
            <a:ext cx="6871846" cy="489738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优先级排序</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4" name="图片 3"/>
          <p:cNvPicPr>
            <a:picLocks noChangeAspect="1"/>
          </p:cNvPicPr>
          <p:nvPr/>
        </p:nvPicPr>
        <p:blipFill>
          <a:blip r:embed="rId2"/>
          <a:stretch>
            <a:fillRect/>
          </a:stretch>
        </p:blipFill>
        <p:spPr>
          <a:xfrm>
            <a:off x="1199592" y="1468243"/>
            <a:ext cx="4536378" cy="5266292"/>
          </a:xfrm>
          <a:prstGeom prst="rect">
            <a:avLst/>
          </a:prstGeom>
        </p:spPr>
      </p:pic>
      <p:pic>
        <p:nvPicPr>
          <p:cNvPr id="6" name="图片 5"/>
          <p:cNvPicPr>
            <a:picLocks noChangeAspect="1"/>
          </p:cNvPicPr>
          <p:nvPr/>
        </p:nvPicPr>
        <p:blipFill>
          <a:blip r:embed="rId3"/>
          <a:stretch>
            <a:fillRect/>
          </a:stretch>
        </p:blipFill>
        <p:spPr>
          <a:xfrm>
            <a:off x="6101607" y="539750"/>
            <a:ext cx="5264156" cy="6206083"/>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数据字典</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335520" y="3096538"/>
            <a:ext cx="3724096" cy="369332"/>
          </a:xfrm>
          <a:prstGeom prst="rect">
            <a:avLst/>
          </a:prstGeom>
        </p:spPr>
        <p:txBody>
          <a:bodyPr wrap="none">
            <a:spAutoFit/>
          </a:bodyPr>
          <a:lstStyle/>
          <a:p>
            <a:r>
              <a:rPr lang="zh-CN" altLang="en-US" dirty="0">
                <a:cs typeface="宋体" panose="02010600030101010101" pitchFamily="2" charset="-122"/>
              </a:rPr>
              <a:t>采用</a:t>
            </a:r>
            <a:r>
              <a:rPr lang="en-US" altLang="zh-CN" dirty="0">
                <a:cs typeface="宋体" panose="02010600030101010101" pitchFamily="2" charset="-122"/>
              </a:rPr>
              <a:t>《</a:t>
            </a:r>
            <a:r>
              <a:rPr lang="zh-CN" altLang="en-US" dirty="0">
                <a:cs typeface="宋体" panose="02010600030101010101" pitchFamily="2" charset="-122"/>
              </a:rPr>
              <a:t>软件需求</a:t>
            </a:r>
            <a:r>
              <a:rPr lang="en-US" altLang="zh-CN" dirty="0">
                <a:cs typeface="宋体" panose="02010600030101010101" pitchFamily="2" charset="-122"/>
              </a:rPr>
              <a:t>》P519</a:t>
            </a:r>
            <a:r>
              <a:rPr lang="zh-CN" altLang="en-US" dirty="0">
                <a:cs typeface="宋体" panose="02010600030101010101" pitchFamily="2" charset="-122"/>
              </a:rPr>
              <a:t>页的模板。</a:t>
            </a:r>
            <a:endParaRPr lang="zh-CN" altLang="en-US" dirty="0">
              <a:latin typeface="+mn-ea"/>
            </a:endParaRPr>
          </a:p>
        </p:txBody>
      </p:sp>
      <p:graphicFrame>
        <p:nvGraphicFramePr>
          <p:cNvPr id="3" name="表格 2"/>
          <p:cNvGraphicFramePr>
            <a:graphicFrameLocks noGrp="1"/>
          </p:cNvGraphicFramePr>
          <p:nvPr/>
        </p:nvGraphicFramePr>
        <p:xfrm>
          <a:off x="4059486" y="2240591"/>
          <a:ext cx="7776648" cy="3352800"/>
        </p:xfrm>
        <a:graphic>
          <a:graphicData uri="http://schemas.openxmlformats.org/drawingml/2006/table">
            <a:tbl>
              <a:tblPr firstRow="1" firstCol="1" bandRow="1">
                <a:tableStyleId>{5C22544A-7EE6-4342-B048-85BDC9FD1C3A}</a:tableStyleId>
              </a:tblPr>
              <a:tblGrid>
                <a:gridCol w="1233819">
                  <a:extLst>
                    <a:ext uri="{9D8B030D-6E8A-4147-A177-3AD203B41FA5}">
                      <a16:colId xmlns:a16="http://schemas.microsoft.com/office/drawing/2014/main" val="20000"/>
                    </a:ext>
                  </a:extLst>
                </a:gridCol>
                <a:gridCol w="2811203">
                  <a:extLst>
                    <a:ext uri="{9D8B030D-6E8A-4147-A177-3AD203B41FA5}">
                      <a16:colId xmlns:a16="http://schemas.microsoft.com/office/drawing/2014/main" val="20001"/>
                    </a:ext>
                  </a:extLst>
                </a:gridCol>
                <a:gridCol w="787899">
                  <a:extLst>
                    <a:ext uri="{9D8B030D-6E8A-4147-A177-3AD203B41FA5}">
                      <a16:colId xmlns:a16="http://schemas.microsoft.com/office/drawing/2014/main" val="20002"/>
                    </a:ext>
                  </a:extLst>
                </a:gridCol>
                <a:gridCol w="787899">
                  <a:extLst>
                    <a:ext uri="{9D8B030D-6E8A-4147-A177-3AD203B41FA5}">
                      <a16:colId xmlns:a16="http://schemas.microsoft.com/office/drawing/2014/main" val="20003"/>
                    </a:ext>
                  </a:extLst>
                </a:gridCol>
                <a:gridCol w="1003732">
                  <a:extLst>
                    <a:ext uri="{9D8B030D-6E8A-4147-A177-3AD203B41FA5}">
                      <a16:colId xmlns:a16="http://schemas.microsoft.com/office/drawing/2014/main" val="20004"/>
                    </a:ext>
                  </a:extLst>
                </a:gridCol>
                <a:gridCol w="1152096">
                  <a:extLst>
                    <a:ext uri="{9D8B030D-6E8A-4147-A177-3AD203B41FA5}">
                      <a16:colId xmlns:a16="http://schemas.microsoft.com/office/drawing/2014/main" val="20005"/>
                    </a:ext>
                  </a:extLst>
                </a:gridCol>
              </a:tblGrid>
              <a:tr h="576531">
                <a:tc>
                  <a:txBody>
                    <a:bodyPr/>
                    <a:lstStyle/>
                    <a:p>
                      <a:pPr algn="just">
                        <a:spcAft>
                          <a:spcPts val="0"/>
                        </a:spcAft>
                      </a:pPr>
                      <a:r>
                        <a:rPr lang="zh-CN" sz="2000" kern="100" dirty="0">
                          <a:effectLst/>
                        </a:rPr>
                        <a:t>数据元素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数据类型</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数据长度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默认值</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可否为空</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66">
                <a:tc>
                  <a:txBody>
                    <a:bodyPr/>
                    <a:lstStyle/>
                    <a:p>
                      <a:pPr algn="just">
                        <a:spcAft>
                          <a:spcPts val="0"/>
                        </a:spcAft>
                      </a:pPr>
                      <a:r>
                        <a:rPr lang="zh-CN" sz="2000" kern="100">
                          <a:effectLst/>
                        </a:rPr>
                        <a:t>用户账号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用户登录的账号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66">
                <a:tc>
                  <a:txBody>
                    <a:bodyPr/>
                    <a:lstStyle/>
                    <a:p>
                      <a:pPr algn="just">
                        <a:spcAft>
                          <a:spcPts val="0"/>
                        </a:spcAft>
                      </a:pPr>
                      <a:r>
                        <a:rPr lang="zh-CN" sz="2000" kern="100">
                          <a:effectLst/>
                        </a:rPr>
                        <a:t>用户名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描述该用户的名称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4~18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66">
                <a:tc>
                  <a:txBody>
                    <a:bodyPr/>
                    <a:lstStyle/>
                    <a:p>
                      <a:pPr algn="just">
                        <a:spcAft>
                          <a:spcPts val="0"/>
                        </a:spcAft>
                      </a:pPr>
                      <a:r>
                        <a:rPr lang="zh-CN" sz="2000" kern="100">
                          <a:effectLst/>
                        </a:rPr>
                        <a:t>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该用户登录所需要使用的密码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66">
                <a:tc>
                  <a:txBody>
                    <a:bodyPr/>
                    <a:lstStyle/>
                    <a:p>
                      <a:pPr algn="just">
                        <a:spcAft>
                          <a:spcPts val="0"/>
                        </a:spcAft>
                      </a:pPr>
                      <a:r>
                        <a:rPr lang="zh-CN" sz="2000" kern="100">
                          <a:effectLst/>
                        </a:rPr>
                        <a:t>确认密码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作为确认第二次输入的密码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8~20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66">
                <a:tc>
                  <a:txBody>
                    <a:bodyPr/>
                    <a:lstStyle/>
                    <a:p>
                      <a:pPr algn="just">
                        <a:spcAft>
                          <a:spcPts val="0"/>
                        </a:spcAft>
                      </a:pPr>
                      <a:r>
                        <a:rPr lang="zh-CN" sz="2000" kern="100">
                          <a:effectLst/>
                        </a:rPr>
                        <a:t>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描述用户的性别</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String</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2</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66">
                <a:tc>
                  <a:txBody>
                    <a:bodyPr/>
                    <a:lstStyle/>
                    <a:p>
                      <a:pPr algn="just">
                        <a:spcAft>
                          <a:spcPts val="0"/>
                        </a:spcAft>
                      </a:pPr>
                      <a:r>
                        <a:rPr lang="zh-CN" sz="2000" kern="100">
                          <a:effectLst/>
                        </a:rPr>
                        <a:t>手机号码</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NULL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88266">
                <a:tc>
                  <a:txBody>
                    <a:bodyPr/>
                    <a:lstStyle/>
                    <a:p>
                      <a:pPr algn="just">
                        <a:spcAft>
                          <a:spcPts val="0"/>
                        </a:spcAft>
                      </a:pPr>
                      <a:r>
                        <a:rPr lang="zh-CN" sz="2000" kern="100">
                          <a:effectLst/>
                        </a:rPr>
                        <a:t>邮箱</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用户的联系方式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String</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10~28</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NULL</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NO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4" name="矩形 3"/>
          <p:cNvSpPr/>
          <p:nvPr/>
        </p:nvSpPr>
        <p:spPr>
          <a:xfrm>
            <a:off x="4393625" y="1505069"/>
            <a:ext cx="7108371" cy="369332"/>
          </a:xfrm>
          <a:prstGeom prst="rect">
            <a:avLst/>
          </a:prstGeom>
        </p:spPr>
        <p:txBody>
          <a:bodyPr wrap="squar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用户注册信息</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用户账号</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确认密码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性别</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手机号码</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邮箱</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808990" y="4276090"/>
            <a:ext cx="2766695" cy="368300"/>
          </a:xfrm>
          <a:prstGeom prst="rect">
            <a:avLst/>
          </a:prstGeom>
          <a:noFill/>
        </p:spPr>
        <p:txBody>
          <a:bodyPr wrap="square" rtlCol="0">
            <a:spAutoFit/>
          </a:bodyPr>
          <a:lstStyle/>
          <a:p>
            <a:r>
              <a:rPr lang="zh-CN" altLang="en-US"/>
              <a:t>来源：用例的输入输出</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415256" y="1633538"/>
            <a:ext cx="10369218" cy="485185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E-R</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746082" y="1368042"/>
            <a:ext cx="10894380" cy="510169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矩形 7"/>
          <p:cNvSpPr/>
          <p:nvPr/>
        </p:nvSpPr>
        <p:spPr>
          <a:xfrm>
            <a:off x="1513044" y="1308335"/>
            <a:ext cx="3608480" cy="523220"/>
          </a:xfrm>
          <a:prstGeom prst="rect">
            <a:avLst/>
          </a:prstGeom>
        </p:spPr>
        <p:txBody>
          <a:bodyPr wrap="square">
            <a:spAutoFit/>
          </a:bodyPr>
          <a:lstStyle/>
          <a:p>
            <a:r>
              <a:rPr lang="zh-CN" altLang="en-US" sz="2800" b="1" dirty="0" smtClean="0">
                <a:cs typeface="宋体" panose="02010600030101010101" pitchFamily="2" charset="-122"/>
              </a:rPr>
              <a:t>硬件接口（服务器）</a:t>
            </a:r>
            <a:endParaRPr lang="zh-CN" altLang="en-US" sz="2800" b="1" dirty="0"/>
          </a:p>
        </p:txBody>
      </p:sp>
      <p:sp>
        <p:nvSpPr>
          <p:cNvPr id="10" name="矩形 9"/>
          <p:cNvSpPr/>
          <p:nvPr/>
        </p:nvSpPr>
        <p:spPr>
          <a:xfrm>
            <a:off x="1513045" y="3972104"/>
            <a:ext cx="3608479" cy="523220"/>
          </a:xfrm>
          <a:prstGeom prst="rect">
            <a:avLst/>
          </a:prstGeom>
        </p:spPr>
        <p:txBody>
          <a:bodyPr wrap="square">
            <a:spAutoFit/>
          </a:bodyPr>
          <a:lstStyle/>
          <a:p>
            <a:r>
              <a:rPr lang="zh-CN" altLang="en-US" sz="2800" b="1" dirty="0" smtClean="0">
                <a:cs typeface="宋体" panose="02010600030101010101" pitchFamily="2" charset="-122"/>
              </a:rPr>
              <a:t>软件接口（服务器）</a:t>
            </a:r>
            <a:endParaRPr lang="zh-CN" altLang="en-US" sz="2800" b="1" dirty="0"/>
          </a:p>
        </p:txBody>
      </p:sp>
      <p:graphicFrame>
        <p:nvGraphicFramePr>
          <p:cNvPr id="2" name="表格 1"/>
          <p:cNvGraphicFramePr/>
          <p:nvPr/>
        </p:nvGraphicFramePr>
        <p:xfrm>
          <a:off x="2416175" y="1905000"/>
          <a:ext cx="7912735" cy="1920240"/>
        </p:xfrm>
        <a:graphic>
          <a:graphicData uri="http://schemas.openxmlformats.org/drawingml/2006/table">
            <a:tbl>
              <a:tblPr firstRow="1" bandRow="1">
                <a:tableStyleId>{5940675A-B579-460E-94D1-54222C63F5DA}</a:tableStyleId>
              </a:tblPr>
              <a:tblGrid>
                <a:gridCol w="3954145">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tblGrid>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需求设备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要求</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60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CPU</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intel</a:t>
                      </a:r>
                      <a:r>
                        <a:rPr lang="zh-CN" altLang="en-US" sz="1800" b="0">
                          <a:latin typeface="宋体" panose="02010600030101010101" pitchFamily="2" charset="-122"/>
                          <a:ea typeface="宋体" panose="02010600030101010101" pitchFamily="2" charset="-122"/>
                          <a:cs typeface="宋体" panose="02010600030101010101" pitchFamily="2" charset="-122"/>
                        </a:rPr>
                        <a:t>奔腾双核、酷睿双核和</a:t>
                      </a:r>
                      <a:r>
                        <a:rPr lang="en-US" altLang="zh-CN" sz="1800" b="0">
                          <a:latin typeface="宋体" panose="02010600030101010101" pitchFamily="2" charset="-122"/>
                          <a:ea typeface="宋体" panose="02010600030101010101" pitchFamily="2" charset="-122"/>
                          <a:cs typeface="宋体" panose="02010600030101010101" pitchFamily="2" charset="-122"/>
                        </a:rPr>
                        <a:t>intel i5</a:t>
                      </a:r>
                      <a:r>
                        <a:rPr lang="zh-CN" altLang="en-US" sz="1800" b="0">
                          <a:latin typeface="宋体" panose="02010600030101010101" pitchFamily="2" charset="-122"/>
                          <a:ea typeface="宋体" panose="02010600030101010101" pitchFamily="2" charset="-122"/>
                          <a:cs typeface="宋体" panose="02010600030101010101" pitchFamily="2" charset="-122"/>
                        </a:rPr>
                        <a:t>系列以上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Calibri" panose="020F0502020204030204" pitchFamily="34" charset="0"/>
                          <a:ea typeface="Calibri" panose="020F0502020204030204" pitchFamily="34" charset="0"/>
                          <a:cs typeface="Calibri" panose="020F0502020204030204" pitchFamily="34" charset="0"/>
                        </a:rPr>
                        <a:t>.</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en-US" altLang="zh-CN" sz="1800" b="0">
                          <a:latin typeface="Calibri" panose="020F0502020204030204" pitchFamily="34" charset="0"/>
                          <a:ea typeface="Calibri" panose="020F0502020204030204" pitchFamily="34" charset="0"/>
                          <a:cs typeface="Calibri" panose="020F0502020204030204" pitchFamily="34" charset="0"/>
                        </a:rPr>
                        <a:t>GHz</a:t>
                      </a:r>
                      <a:endParaRPr lang="en-US" altLang="zh-CN"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内存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32</a:t>
                      </a:r>
                      <a:r>
                        <a:rPr lang="en-US" altLang="zh-CN" sz="1800" b="0">
                          <a:latin typeface="Calibri" panose="020F0502020204030204" pitchFamily="34" charset="0"/>
                          <a:ea typeface="Calibri" panose="020F0502020204030204" pitchFamily="34" charset="0"/>
                          <a:cs typeface="Calibri" panose="020F0502020204030204" pitchFamily="34" charset="0"/>
                        </a:rPr>
                        <a:t>G</a:t>
                      </a:r>
                      <a:r>
                        <a:rPr lang="en-US" altLang="zh-CN" sz="1800" b="0">
                          <a:latin typeface="宋体" panose="02010600030101010101" pitchFamily="2" charset="-122"/>
                          <a:ea typeface="宋体" panose="02010600030101010101" pitchFamily="2" charset="-122"/>
                          <a:cs typeface="宋体" panose="02010600030101010101" pitchFamily="2" charset="-122"/>
                        </a:rPr>
                        <a:t>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44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磁盘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0.4PB</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51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带宽</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5Gbps</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 name="表格 2"/>
          <p:cNvGraphicFramePr/>
          <p:nvPr/>
        </p:nvGraphicFramePr>
        <p:xfrm>
          <a:off x="2351405" y="4611370"/>
          <a:ext cx="7978140" cy="1097280"/>
        </p:xfrm>
        <a:graphic>
          <a:graphicData uri="http://schemas.openxmlformats.org/drawingml/2006/table">
            <a:tbl>
              <a:tblPr firstRow="1" bandRow="1">
                <a:tableStyleId>{5940675A-B579-460E-94D1-54222C63F5DA}</a:tableStyleId>
              </a:tblPr>
              <a:tblGrid>
                <a:gridCol w="3989070">
                  <a:extLst>
                    <a:ext uri="{9D8B030D-6E8A-4147-A177-3AD203B41FA5}">
                      <a16:colId xmlns:a16="http://schemas.microsoft.com/office/drawing/2014/main" val="20000"/>
                    </a:ext>
                  </a:extLst>
                </a:gridCol>
                <a:gridCol w="3989070">
                  <a:extLst>
                    <a:ext uri="{9D8B030D-6E8A-4147-A177-3AD203B41FA5}">
                      <a16:colId xmlns:a16="http://schemas.microsoft.com/office/drawing/2014/main" val="20001"/>
                    </a:ext>
                  </a:extLst>
                </a:gridCol>
              </a:tblGrid>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Ubuntu16.04</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服务器软件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Apache</a:t>
                      </a:r>
                      <a:r>
                        <a:rPr lang="en-US" altLang="zh-CN" sz="1800" b="0">
                          <a:latin typeface="宋体" panose="02010600030101010101" pitchFamily="2" charset="-122"/>
                          <a:ea typeface="宋体" panose="02010600030101010101" pitchFamily="2" charset="-122"/>
                          <a:cs typeface="宋体" panose="02010600030101010101" pitchFamily="2" charset="-122"/>
                        </a:rPr>
                        <a:t>2</a:t>
                      </a:r>
                      <a:endParaRPr lang="en-US" altLang="zh-CN" sz="1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数据库</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1800" b="0">
                          <a:latin typeface="Calibri" panose="020F0502020204030204" pitchFamily="34" charset="0"/>
                          <a:ea typeface="Calibri" panose="020F0502020204030204" pitchFamily="34" charset="0"/>
                          <a:cs typeface="Calibri" panose="020F0502020204030204" pitchFamily="34" charset="0"/>
                        </a:rPr>
                        <a:t>MySql5</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外部接口</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 name="矩形 11"/>
          <p:cNvSpPr/>
          <p:nvPr/>
        </p:nvSpPr>
        <p:spPr>
          <a:xfrm>
            <a:off x="1458537" y="1398345"/>
            <a:ext cx="3659662" cy="523220"/>
          </a:xfrm>
          <a:prstGeom prst="rect">
            <a:avLst/>
          </a:prstGeom>
        </p:spPr>
        <p:txBody>
          <a:bodyPr wrap="square">
            <a:spAutoFit/>
          </a:bodyPr>
          <a:lstStyle/>
          <a:p>
            <a:r>
              <a:rPr lang="zh-CN" altLang="en-US" sz="2800" b="1" dirty="0" smtClean="0">
                <a:cs typeface="宋体" panose="02010600030101010101" pitchFamily="2" charset="-122"/>
              </a:rPr>
              <a:t>硬件接口（客户端）</a:t>
            </a:r>
            <a:endParaRPr lang="zh-CN" altLang="en-US" sz="2800" b="1" dirty="0"/>
          </a:p>
        </p:txBody>
      </p:sp>
      <p:sp>
        <p:nvSpPr>
          <p:cNvPr id="13" name="矩形 12"/>
          <p:cNvSpPr/>
          <p:nvPr/>
        </p:nvSpPr>
        <p:spPr>
          <a:xfrm>
            <a:off x="1458537" y="3606200"/>
            <a:ext cx="3725839" cy="523220"/>
          </a:xfrm>
          <a:prstGeom prst="rect">
            <a:avLst/>
          </a:prstGeom>
        </p:spPr>
        <p:txBody>
          <a:bodyPr wrap="square">
            <a:spAutoFit/>
          </a:bodyPr>
          <a:lstStyle/>
          <a:p>
            <a:r>
              <a:rPr lang="zh-CN" altLang="en-US" sz="2800" b="1" dirty="0" smtClean="0">
                <a:cs typeface="宋体" panose="02010600030101010101" pitchFamily="2" charset="-122"/>
              </a:rPr>
              <a:t>软件接口（客户端）</a:t>
            </a:r>
            <a:endParaRPr lang="zh-CN" altLang="en-US" sz="2800" b="1" dirty="0"/>
          </a:p>
        </p:txBody>
      </p:sp>
      <p:graphicFrame>
        <p:nvGraphicFramePr>
          <p:cNvPr id="2" name="表格 1"/>
          <p:cNvGraphicFramePr/>
          <p:nvPr/>
        </p:nvGraphicFramePr>
        <p:xfrm>
          <a:off x="2835910" y="2087245"/>
          <a:ext cx="6678930" cy="1219200"/>
        </p:xfrm>
        <a:graphic>
          <a:graphicData uri="http://schemas.openxmlformats.org/drawingml/2006/table">
            <a:tbl>
              <a:tblPr firstRow="1" bandRow="1">
                <a:tableStyleId>{5940675A-B579-460E-94D1-54222C63F5DA}</a:tableStyleId>
              </a:tblPr>
              <a:tblGrid>
                <a:gridCol w="3339465">
                  <a:extLst>
                    <a:ext uri="{9D8B030D-6E8A-4147-A177-3AD203B41FA5}">
                      <a16:colId xmlns:a16="http://schemas.microsoft.com/office/drawing/2014/main" val="20000"/>
                    </a:ext>
                  </a:extLst>
                </a:gridCol>
                <a:gridCol w="3339465">
                  <a:extLst>
                    <a:ext uri="{9D8B030D-6E8A-4147-A177-3AD203B41FA5}">
                      <a16:colId xmlns:a16="http://schemas.microsoft.com/office/drawing/2014/main" val="20001"/>
                    </a:ext>
                  </a:extLst>
                </a:gridCol>
              </a:tblGrid>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主频</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当前主流配置即可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显卡</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4G</a:t>
                      </a:r>
                      <a:r>
                        <a:rPr lang="zh-CN" altLang="en-US" sz="2000" b="0">
                          <a:latin typeface="宋体" panose="02010600030101010101" pitchFamily="2" charset="-122"/>
                          <a:ea typeface="宋体" panose="02010600030101010101" pitchFamily="2" charset="-122"/>
                          <a:cs typeface="宋体" panose="02010600030101010101" pitchFamily="2" charset="-122"/>
                        </a:rPr>
                        <a:t>独显</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推荐分辨率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1920*1080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 name="表格 2"/>
          <p:cNvGraphicFramePr/>
          <p:nvPr/>
        </p:nvGraphicFramePr>
        <p:xfrm>
          <a:off x="2752090" y="4485640"/>
          <a:ext cx="6762750" cy="1524000"/>
        </p:xfrm>
        <a:graphic>
          <a:graphicData uri="http://schemas.openxmlformats.org/drawingml/2006/table">
            <a:tbl>
              <a:tblPr firstRow="1" bandRow="1">
                <a:tableStyleId>{5940675A-B579-460E-94D1-54222C63F5DA}</a:tableStyleId>
              </a:tblPr>
              <a:tblGrid>
                <a:gridCol w="3381375">
                  <a:extLst>
                    <a:ext uri="{9D8B030D-6E8A-4147-A177-3AD203B41FA5}">
                      <a16:colId xmlns:a16="http://schemas.microsoft.com/office/drawing/2014/main" val="20000"/>
                    </a:ext>
                  </a:extLst>
                </a:gridCol>
                <a:gridCol w="3381375">
                  <a:extLst>
                    <a:ext uri="{9D8B030D-6E8A-4147-A177-3AD203B41FA5}">
                      <a16:colId xmlns:a16="http://schemas.microsoft.com/office/drawing/2014/main" val="20001"/>
                    </a:ext>
                  </a:extLst>
                </a:gridCol>
              </a:tblGrid>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接口信息</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操作系统</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Linux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Mac OS</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浏览器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Fire</a:t>
                      </a:r>
                      <a:r>
                        <a:rPr lang="en-US" altLang="zh-CN" sz="2000" b="0">
                          <a:latin typeface="Calibri" panose="020F0502020204030204" pitchFamily="34" charset="0"/>
                          <a:ea typeface="Calibri" panose="020F0502020204030204" pitchFamily="34" charset="0"/>
                          <a:cs typeface="Calibri" panose="020F0502020204030204" pitchFamily="34" charset="0"/>
                        </a:rPr>
                        <a:t>fox</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Google  Chrome</a:t>
                      </a:r>
                      <a:r>
                        <a:rPr lang="zh-CN" altLang="en-US" sz="2000" b="0">
                          <a:latin typeface="宋体" panose="02010600030101010101" pitchFamily="2" charset="-122"/>
                          <a:ea typeface="宋体" panose="02010600030101010101" pitchFamily="2" charset="-122"/>
                          <a:cs typeface="宋体" panose="02010600030101010101" pitchFamily="2" charset="-122"/>
                        </a:rPr>
                        <a:t>、</a:t>
                      </a:r>
                      <a:r>
                        <a:rPr lang="en-US" altLang="zh-CN" sz="2000" b="0">
                          <a:latin typeface="宋体" panose="02010600030101010101" pitchFamily="2" charset="-122"/>
                          <a:ea typeface="宋体" panose="02010600030101010101" pitchFamily="2" charset="-122"/>
                          <a:cs typeface="宋体" panose="02010600030101010101" pitchFamily="2" charset="-122"/>
                        </a:rPr>
                        <a:t>Windows</a:t>
                      </a:r>
                      <a:r>
                        <a:rPr lang="en-US" altLang="zh-CN" sz="2000" b="0">
                          <a:latin typeface="Calibri" panose="020F0502020204030204" pitchFamily="34" charset="0"/>
                          <a:ea typeface="Calibri" panose="020F0502020204030204" pitchFamily="34" charset="0"/>
                          <a:cs typeface="Calibri" panose="020F0502020204030204" pitchFamily="34" charset="0"/>
                        </a:rPr>
                        <a:t> Internet Explorer</a:t>
                      </a:r>
                      <a:r>
                        <a:rPr lang="zh-CN" altLang="en-US" sz="2000" b="0">
                          <a:latin typeface="宋体" panose="02010600030101010101" pitchFamily="2" charset="-122"/>
                          <a:ea typeface="宋体" panose="02010600030101010101" pitchFamily="2" charset="-122"/>
                          <a:cs typeface="宋体" panose="02010600030101010101" pitchFamily="2" charset="-122"/>
                        </a:rPr>
                        <a:t>版本</a:t>
                      </a:r>
                      <a:r>
                        <a:rPr lang="en-US" altLang="zh-CN" sz="2000" b="0">
                          <a:latin typeface="宋体" panose="02010600030101010101" pitchFamily="2" charset="-122"/>
                          <a:ea typeface="宋体" panose="02010600030101010101" pitchFamily="2" charset="-122"/>
                          <a:cs typeface="宋体" panose="02010600030101010101" pitchFamily="2" charset="-122"/>
                        </a:rPr>
                        <a:t>5</a:t>
                      </a:r>
                      <a:r>
                        <a:rPr lang="zh-CN" altLang="en-US" sz="2000" b="0">
                          <a:latin typeface="宋体" panose="02010600030101010101" pitchFamily="2" charset="-122"/>
                          <a:ea typeface="宋体" panose="02010600030101010101" pitchFamily="2" charset="-122"/>
                          <a:cs typeface="宋体" panose="02010600030101010101" pitchFamily="2" charset="-122"/>
                        </a:rPr>
                        <a:t>以上</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783163" y="1656361"/>
            <a:ext cx="1325880" cy="368300"/>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管理员用户</a:t>
            </a:r>
            <a:endParaRPr lang="zh-CN" altLang="zh-CN" kern="100" dirty="0">
              <a:latin typeface="Calibri" panose="020F0502020204030204" pitchFamily="34" charset="0"/>
              <a:cs typeface="Times New Roman" panose="02020603050405020304" pitchFamily="18" charset="0"/>
            </a:endParaRPr>
          </a:p>
        </p:txBody>
      </p:sp>
      <p:pic>
        <p:nvPicPr>
          <p:cNvPr id="8" name="图片 8" descr="5VRY)B(EJ4}0O_MT(`RD5L1"/>
          <p:cNvPicPr>
            <a:picLocks noChangeAspect="1"/>
          </p:cNvPicPr>
          <p:nvPr/>
        </p:nvPicPr>
        <p:blipFill>
          <a:blip r:embed="rId2"/>
          <a:stretch>
            <a:fillRect/>
          </a:stretch>
        </p:blipFill>
        <p:spPr>
          <a:xfrm>
            <a:off x="1052830" y="2024380"/>
            <a:ext cx="9958705" cy="431228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用例图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 name="矩形 5"/>
          <p:cNvSpPr/>
          <p:nvPr/>
        </p:nvSpPr>
        <p:spPr>
          <a:xfrm>
            <a:off x="914618" y="2780946"/>
            <a:ext cx="2492990" cy="369332"/>
          </a:xfrm>
          <a:prstGeom prst="rect">
            <a:avLst/>
          </a:prstGeom>
        </p:spPr>
        <p:txBody>
          <a:bodyPr wrap="none">
            <a:spAutoFit/>
          </a:bodyPr>
          <a:lstStyle/>
          <a:p>
            <a:pPr algn="just">
              <a:spcAft>
                <a:spcPts val="0"/>
              </a:spcAft>
            </a:pPr>
            <a:r>
              <a:rPr lang="zh-CN" altLang="zh-CN" kern="100" smtClean="0">
                <a:latin typeface="Calibri" panose="020F0502020204030204" pitchFamily="34" charset="0"/>
                <a:cs typeface="Times New Roman" panose="02020603050405020304" pitchFamily="18" charset="0"/>
              </a:rPr>
              <a:t>管理员删除案例用例图</a:t>
            </a:r>
            <a:endParaRPr lang="zh-CN" altLang="zh-CN" kern="100" dirty="0">
              <a:latin typeface="Calibri" panose="020F0502020204030204" pitchFamily="34"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579495" y="1768475"/>
            <a:ext cx="8620125" cy="407606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 name="文本框 7"/>
          <p:cNvSpPr txBox="1"/>
          <p:nvPr/>
        </p:nvSpPr>
        <p:spPr>
          <a:xfrm>
            <a:off x="2219653" y="2714485"/>
            <a:ext cx="2468880" cy="398780"/>
          </a:xfrm>
          <a:prstGeom prst="rect">
            <a:avLst/>
          </a:prstGeom>
          <a:noFill/>
        </p:spPr>
        <p:txBody>
          <a:bodyPr wrap="none" rtlCol="0">
            <a:spAutoFit/>
          </a:bodyPr>
          <a:lstStyle/>
          <a:p>
            <a:r>
              <a:rPr lang="zh-CN" altLang="en-US" sz="2000" dirty="0" smtClean="0"/>
              <a:t>学习者登录</a:t>
            </a:r>
            <a:r>
              <a:rPr lang="zh-CN" altLang="en-US" sz="2000" dirty="0"/>
              <a:t>对话框图</a:t>
            </a:r>
          </a:p>
        </p:txBody>
      </p:sp>
      <p:pic>
        <p:nvPicPr>
          <p:cNvPr id="3" name="图片 2"/>
          <p:cNvPicPr>
            <a:picLocks noChangeAspect="1"/>
          </p:cNvPicPr>
          <p:nvPr/>
        </p:nvPicPr>
        <p:blipFill>
          <a:blip r:embed="rId2"/>
          <a:stretch>
            <a:fillRect/>
          </a:stretch>
        </p:blipFill>
        <p:spPr>
          <a:xfrm>
            <a:off x="5876925" y="320675"/>
            <a:ext cx="5467985" cy="609790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对话框图统计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4</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20</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21</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28</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73</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项目章程</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pic>
        <p:nvPicPr>
          <p:cNvPr id="2" name="图片 1"/>
          <p:cNvPicPr>
            <a:picLocks noChangeAspect="1"/>
          </p:cNvPicPr>
          <p:nvPr/>
        </p:nvPicPr>
        <p:blipFill>
          <a:blip r:embed="rId2"/>
          <a:stretch>
            <a:fillRect/>
          </a:stretch>
        </p:blipFill>
        <p:spPr>
          <a:xfrm>
            <a:off x="1559622" y="1339850"/>
            <a:ext cx="5616427" cy="1242168"/>
          </a:xfrm>
          <a:prstGeom prst="rect">
            <a:avLst/>
          </a:prstGeom>
        </p:spPr>
      </p:pic>
      <p:pic>
        <p:nvPicPr>
          <p:cNvPr id="4" name="图片 3"/>
          <p:cNvPicPr>
            <a:picLocks noChangeAspect="1"/>
          </p:cNvPicPr>
          <p:nvPr/>
        </p:nvPicPr>
        <p:blipFill>
          <a:blip r:embed="rId3"/>
          <a:stretch>
            <a:fillRect/>
          </a:stretch>
        </p:blipFill>
        <p:spPr>
          <a:xfrm>
            <a:off x="1592986" y="2500916"/>
            <a:ext cx="6180356" cy="4023709"/>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 name="文本框 8"/>
          <p:cNvSpPr txBox="1"/>
          <p:nvPr/>
        </p:nvSpPr>
        <p:spPr>
          <a:xfrm>
            <a:off x="4246602" y="5869441"/>
            <a:ext cx="2749471" cy="400110"/>
          </a:xfrm>
          <a:prstGeom prst="rect">
            <a:avLst/>
          </a:prstGeom>
          <a:noFill/>
        </p:spPr>
        <p:txBody>
          <a:bodyPr wrap="none" rtlCol="0">
            <a:spAutoFit/>
          </a:bodyPr>
          <a:lstStyle/>
          <a:p>
            <a:r>
              <a:rPr lang="zh-CN" altLang="en-US" sz="2000" dirty="0" smtClean="0"/>
              <a:t>管理员添加</a:t>
            </a:r>
            <a:r>
              <a:rPr lang="zh-CN" altLang="en-US" sz="2000" dirty="0"/>
              <a:t>案例</a:t>
            </a:r>
            <a:r>
              <a:rPr lang="zh-CN" altLang="en-US" sz="2000" dirty="0" smtClean="0"/>
              <a:t>顺序图</a:t>
            </a:r>
            <a:endParaRPr lang="zh-CN" altLang="en-US" sz="2000" dirty="0"/>
          </a:p>
        </p:txBody>
      </p:sp>
      <p:pic>
        <p:nvPicPr>
          <p:cNvPr id="4" name="图片 3"/>
          <p:cNvPicPr>
            <a:picLocks noChangeAspect="1"/>
          </p:cNvPicPr>
          <p:nvPr/>
        </p:nvPicPr>
        <p:blipFill>
          <a:blip r:embed="rId2"/>
          <a:stretch>
            <a:fillRect/>
          </a:stretch>
        </p:blipFill>
        <p:spPr>
          <a:xfrm>
            <a:off x="1325245" y="1308100"/>
            <a:ext cx="9792970" cy="456184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顺序图统计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aphicFrame>
        <p:nvGraphicFramePr>
          <p:cNvPr id="2" name="表格 1"/>
          <p:cNvGraphicFramePr/>
          <p:nvPr>
            <p:extLst>
              <p:ext uri="{D42A27DB-BD31-4B8C-83A1-F6EECF244321}">
                <p14:modId xmlns:p14="http://schemas.microsoft.com/office/powerpoint/2010/main" val="746291834"/>
              </p:ext>
            </p:extLst>
          </p:nvPr>
        </p:nvGraphicFramePr>
        <p:xfrm>
          <a:off x="1783080" y="185928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dirty="0"/>
                        <a:t>3</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dirty="0"/>
                        <a:t>2</a:t>
                      </a:r>
                      <a:r>
                        <a:rPr lang="en-US" altLang="zh-CN" dirty="0" smtClean="0"/>
                        <a:t>2</a:t>
                      </a:r>
                      <a:endParaRPr lang="en-US" altLang="zh-CN" dirty="0"/>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dirty="0"/>
                        <a:t>2</a:t>
                      </a:r>
                      <a:r>
                        <a:rPr lang="en-US" altLang="zh-CN" dirty="0" smtClean="0"/>
                        <a:t>3</a:t>
                      </a:r>
                      <a:endParaRPr lang="en-US" altLang="zh-CN" dirty="0"/>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dirty="0"/>
                        <a:t>2</a:t>
                      </a:r>
                      <a:r>
                        <a:rPr lang="en-US" altLang="zh-CN" dirty="0" smtClean="0"/>
                        <a:t>6</a:t>
                      </a:r>
                      <a:endParaRPr lang="en-US" altLang="zh-CN" dirty="0"/>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dirty="0" smtClean="0"/>
                        <a:t>74</a:t>
                      </a:r>
                      <a:endParaRPr lang="en-US" altLang="zh-CN"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7" name="矩形 6"/>
          <p:cNvSpPr/>
          <p:nvPr/>
        </p:nvSpPr>
        <p:spPr>
          <a:xfrm>
            <a:off x="1847646" y="2060886"/>
            <a:ext cx="2926080" cy="4154170"/>
          </a:xfrm>
          <a:prstGeom prst="rect">
            <a:avLst/>
          </a:prstGeom>
        </p:spPr>
        <p:txBody>
          <a:bodyPr wrap="none">
            <a:spAutoFit/>
          </a:bodyPr>
          <a:lstStyle/>
          <a:p>
            <a:r>
              <a:rPr lang="zh-CN" altLang="en-US" sz="2400" dirty="0" smtClean="0"/>
              <a:t>用例描述编码规则：</a:t>
            </a:r>
            <a:endParaRPr lang="en-US" altLang="zh-CN" sz="2400" dirty="0" smtClean="0"/>
          </a:p>
          <a:p>
            <a:r>
              <a:rPr lang="zh-CN" altLang="en-US" sz="2400" dirty="0"/>
              <a:t>游客 </a:t>
            </a:r>
            <a:r>
              <a:rPr lang="en-US" altLang="zh-CN" sz="2400" dirty="0" err="1"/>
              <a:t>UCa</a:t>
            </a:r>
            <a:endParaRPr lang="en-US" altLang="zh-CN" sz="2400" dirty="0"/>
          </a:p>
          <a:p>
            <a:r>
              <a:rPr lang="zh-CN" altLang="en-US" sz="2400" dirty="0"/>
              <a:t>学习者</a:t>
            </a:r>
            <a:r>
              <a:rPr lang="en-US" altLang="zh-CN" sz="2400" dirty="0" err="1" smtClean="0"/>
              <a:t>UCb</a:t>
            </a:r>
            <a:endParaRPr lang="en-US" altLang="zh-CN" sz="2400" dirty="0" smtClean="0"/>
          </a:p>
          <a:p>
            <a:r>
              <a:rPr lang="zh-CN" altLang="en-US" sz="2400" dirty="0"/>
              <a:t>指导者</a:t>
            </a:r>
            <a:r>
              <a:rPr lang="en-US" altLang="zh-CN" sz="2400" dirty="0" err="1"/>
              <a:t>UCc</a:t>
            </a:r>
            <a:endParaRPr lang="en-US" altLang="zh-CN" sz="2400" dirty="0"/>
          </a:p>
          <a:p>
            <a:r>
              <a:rPr lang="zh-CN" altLang="en-US" sz="2400" dirty="0"/>
              <a:t>管理员</a:t>
            </a:r>
            <a:r>
              <a:rPr lang="en-US" altLang="zh-CN" sz="2400" dirty="0" err="1"/>
              <a:t>UCd</a:t>
            </a:r>
          </a:p>
          <a:p>
            <a:endParaRPr lang="en-US" altLang="zh-CN" sz="2400" dirty="0"/>
          </a:p>
          <a:p>
            <a:r>
              <a:rPr lang="zh-CN" altLang="en-US" sz="2400" dirty="0" smtClean="0"/>
              <a:t>测试用例编码规则：</a:t>
            </a:r>
            <a:endParaRPr lang="en-US" altLang="zh-CN" sz="2400" dirty="0" smtClean="0"/>
          </a:p>
          <a:p>
            <a:r>
              <a:rPr lang="zh-CN" altLang="en-US" sz="2400" dirty="0"/>
              <a:t>游客</a:t>
            </a:r>
            <a:r>
              <a:rPr lang="en-US" altLang="zh-CN" sz="2400" dirty="0" err="1" smtClean="0"/>
              <a:t>UTa</a:t>
            </a:r>
            <a:endParaRPr lang="en-US" altLang="zh-CN" sz="2400" dirty="0" smtClean="0"/>
          </a:p>
          <a:p>
            <a:r>
              <a:rPr lang="zh-CN" altLang="en-US" sz="2400" dirty="0"/>
              <a:t>学习</a:t>
            </a:r>
            <a:r>
              <a:rPr lang="zh-CN" altLang="en-US" sz="2400" dirty="0" smtClean="0"/>
              <a:t>者</a:t>
            </a:r>
            <a:r>
              <a:rPr lang="en-US" altLang="zh-CN" sz="2400" dirty="0" err="1" smtClean="0"/>
              <a:t>UTb</a:t>
            </a:r>
            <a:endParaRPr lang="en-US" altLang="zh-CN" sz="2400" dirty="0" smtClean="0"/>
          </a:p>
          <a:p>
            <a:r>
              <a:rPr lang="zh-CN" altLang="en-US" sz="2400" dirty="0" smtClean="0"/>
              <a:t>指导者</a:t>
            </a:r>
            <a:r>
              <a:rPr lang="en-US" altLang="zh-CN" sz="2400" dirty="0" err="1" smtClean="0"/>
              <a:t>UTc</a:t>
            </a:r>
            <a:endParaRPr lang="en-US" altLang="zh-CN" sz="2400" dirty="0" smtClean="0"/>
          </a:p>
          <a:p>
            <a:r>
              <a:rPr lang="zh-CN" altLang="en-US" sz="2400" dirty="0" smtClean="0"/>
              <a:t>管理员</a:t>
            </a:r>
            <a:r>
              <a:rPr lang="en-US" altLang="zh-CN" sz="2400" dirty="0" err="1" smtClean="0"/>
              <a:t>UTd</a:t>
            </a:r>
            <a:endParaRPr lang="zh-CN" altLang="en-US" sz="2400" dirty="0"/>
          </a:p>
        </p:txBody>
      </p:sp>
      <p:pic>
        <p:nvPicPr>
          <p:cNvPr id="2" name="图片 1"/>
          <p:cNvPicPr>
            <a:picLocks noChangeAspect="1"/>
          </p:cNvPicPr>
          <p:nvPr/>
        </p:nvPicPr>
        <p:blipFill>
          <a:blip r:embed="rId2"/>
          <a:stretch>
            <a:fillRect/>
          </a:stretch>
        </p:blipFill>
        <p:spPr>
          <a:xfrm>
            <a:off x="4813614" y="620766"/>
            <a:ext cx="7021858" cy="5881617"/>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pic>
        <p:nvPicPr>
          <p:cNvPr id="3" name="图片 2"/>
          <p:cNvPicPr>
            <a:picLocks noChangeAspect="1"/>
          </p:cNvPicPr>
          <p:nvPr/>
        </p:nvPicPr>
        <p:blipFill>
          <a:blip r:embed="rId2"/>
          <a:stretch>
            <a:fillRect/>
          </a:stretch>
        </p:blipFill>
        <p:spPr>
          <a:xfrm>
            <a:off x="5694680" y="713740"/>
            <a:ext cx="6181090" cy="5753100"/>
          </a:xfrm>
          <a:prstGeom prst="rect">
            <a:avLst/>
          </a:prstGeom>
        </p:spPr>
      </p:pic>
      <p:sp>
        <p:nvSpPr>
          <p:cNvPr id="4" name="文本框 3"/>
          <p:cNvSpPr txBox="1"/>
          <p:nvPr/>
        </p:nvSpPr>
        <p:spPr>
          <a:xfrm>
            <a:off x="1693545" y="2653665"/>
            <a:ext cx="2676525" cy="2030095"/>
          </a:xfrm>
          <a:prstGeom prst="rect">
            <a:avLst/>
          </a:prstGeom>
          <a:noFill/>
        </p:spPr>
        <p:txBody>
          <a:bodyPr wrap="square" rtlCol="0">
            <a:spAutoFit/>
          </a:bodyPr>
          <a:lstStyle/>
          <a:p>
            <a:r>
              <a:rPr lang="zh-CN" altLang="en-US"/>
              <a:t>主要三种设计方法：</a:t>
            </a:r>
          </a:p>
          <a:p>
            <a:endParaRPr lang="zh-CN" altLang="en-US"/>
          </a:p>
          <a:p>
            <a:r>
              <a:rPr lang="zh-CN" altLang="en-US"/>
              <a:t>错误推测法</a:t>
            </a:r>
          </a:p>
          <a:p>
            <a:endParaRPr lang="zh-CN" altLang="en-US"/>
          </a:p>
          <a:p>
            <a:r>
              <a:rPr lang="zh-CN" altLang="en-US"/>
              <a:t>边界值测试法</a:t>
            </a:r>
          </a:p>
          <a:p>
            <a:endParaRPr lang="zh-CN" altLang="en-US"/>
          </a:p>
          <a:p>
            <a:r>
              <a:rPr lang="zh-CN" altLang="en-US"/>
              <a:t>等价类划分法</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2</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22532"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smtClean="0">
                <a:solidFill>
                  <a:srgbClr val="7F7F7F"/>
                </a:solidFill>
                <a:latin typeface="造字工房悦黑体验版纤细体"/>
                <a:ea typeface="造字工房悦黑体验版纤细体"/>
                <a:cs typeface="造字工房悦黑体验版纤细体"/>
                <a:sym typeface="造字工房悦黑体验版纤细体"/>
              </a:rPr>
              <a:t>测试用例统计</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graphicFrame>
        <p:nvGraphicFramePr>
          <p:cNvPr id="3" name="表格 2"/>
          <p:cNvGraphicFramePr/>
          <p:nvPr/>
        </p:nvGraphicFramePr>
        <p:xfrm>
          <a:off x="1829435" y="2476500"/>
          <a:ext cx="8901430" cy="3139440"/>
        </p:xfrm>
        <a:graphic>
          <a:graphicData uri="http://schemas.openxmlformats.org/drawingml/2006/table">
            <a:tbl>
              <a:tblPr firstRow="1" bandRow="1">
                <a:tableStyleId>{5C22544A-7EE6-4342-B048-85BDC9FD1C3A}</a:tableStyleId>
              </a:tblPr>
              <a:tblGrid>
                <a:gridCol w="4450715">
                  <a:extLst>
                    <a:ext uri="{9D8B030D-6E8A-4147-A177-3AD203B41FA5}">
                      <a16:colId xmlns:a16="http://schemas.microsoft.com/office/drawing/2014/main" val="20000"/>
                    </a:ext>
                  </a:extLst>
                </a:gridCol>
                <a:gridCol w="4450715">
                  <a:extLst>
                    <a:ext uri="{9D8B030D-6E8A-4147-A177-3AD203B41FA5}">
                      <a16:colId xmlns:a16="http://schemas.microsoft.com/office/drawing/2014/main" val="20001"/>
                    </a:ext>
                  </a:extLst>
                </a:gridCol>
              </a:tblGrid>
              <a:tr h="523240">
                <a:tc>
                  <a:txBody>
                    <a:bodyPr/>
                    <a:lstStyle/>
                    <a:p>
                      <a:pPr>
                        <a:buNone/>
                      </a:pPr>
                      <a:r>
                        <a:rPr lang="zh-CN" altLang="en-US"/>
                        <a:t>用户分类</a:t>
                      </a:r>
                    </a:p>
                  </a:txBody>
                  <a:tcPr/>
                </a:tc>
                <a:tc>
                  <a:txBody>
                    <a:bodyPr/>
                    <a:lstStyle/>
                    <a:p>
                      <a:pPr>
                        <a:buNone/>
                      </a:pPr>
                      <a:r>
                        <a:rPr lang="zh-CN" altLang="en-US"/>
                        <a:t>测试用例统计</a:t>
                      </a:r>
                    </a:p>
                  </a:txBody>
                  <a:tcPr/>
                </a:tc>
                <a:extLst>
                  <a:ext uri="{0D108BD9-81ED-4DB2-BD59-A6C34878D82A}">
                    <a16:rowId xmlns:a16="http://schemas.microsoft.com/office/drawing/2014/main" val="10000"/>
                  </a:ext>
                </a:extLst>
              </a:tr>
              <a:tr h="523240">
                <a:tc>
                  <a:txBody>
                    <a:bodyPr/>
                    <a:lstStyle/>
                    <a:p>
                      <a:pPr>
                        <a:buNone/>
                      </a:pPr>
                      <a:r>
                        <a:rPr lang="zh-CN" altLang="en-US"/>
                        <a:t>游客</a:t>
                      </a:r>
                    </a:p>
                  </a:txBody>
                  <a:tcPr/>
                </a:tc>
                <a:tc>
                  <a:txBody>
                    <a:bodyPr/>
                    <a:lstStyle/>
                    <a:p>
                      <a:pPr>
                        <a:buNone/>
                      </a:pPr>
                      <a:r>
                        <a:rPr lang="en-US" altLang="zh-CN"/>
                        <a:t>10</a:t>
                      </a:r>
                    </a:p>
                  </a:txBody>
                  <a:tcPr/>
                </a:tc>
                <a:extLst>
                  <a:ext uri="{0D108BD9-81ED-4DB2-BD59-A6C34878D82A}">
                    <a16:rowId xmlns:a16="http://schemas.microsoft.com/office/drawing/2014/main" val="10001"/>
                  </a:ext>
                </a:extLst>
              </a:tr>
              <a:tr h="523240">
                <a:tc>
                  <a:txBody>
                    <a:bodyPr/>
                    <a:lstStyle/>
                    <a:p>
                      <a:pPr>
                        <a:buNone/>
                      </a:pPr>
                      <a:r>
                        <a:rPr lang="zh-CN" altLang="en-US"/>
                        <a:t>学习者</a:t>
                      </a:r>
                    </a:p>
                  </a:txBody>
                  <a:tcPr/>
                </a:tc>
                <a:tc>
                  <a:txBody>
                    <a:bodyPr/>
                    <a:lstStyle/>
                    <a:p>
                      <a:pPr>
                        <a:buNone/>
                      </a:pPr>
                      <a:r>
                        <a:rPr lang="en-US" altLang="zh-CN"/>
                        <a:t>96</a:t>
                      </a:r>
                    </a:p>
                  </a:txBody>
                  <a:tcPr/>
                </a:tc>
                <a:extLst>
                  <a:ext uri="{0D108BD9-81ED-4DB2-BD59-A6C34878D82A}">
                    <a16:rowId xmlns:a16="http://schemas.microsoft.com/office/drawing/2014/main" val="10002"/>
                  </a:ext>
                </a:extLst>
              </a:tr>
              <a:tr h="523240">
                <a:tc>
                  <a:txBody>
                    <a:bodyPr/>
                    <a:lstStyle/>
                    <a:p>
                      <a:pPr>
                        <a:buNone/>
                      </a:pPr>
                      <a:r>
                        <a:rPr lang="zh-CN" altLang="en-US"/>
                        <a:t>指导者</a:t>
                      </a:r>
                    </a:p>
                  </a:txBody>
                  <a:tcPr/>
                </a:tc>
                <a:tc>
                  <a:txBody>
                    <a:bodyPr/>
                    <a:lstStyle/>
                    <a:p>
                      <a:pPr>
                        <a:buNone/>
                      </a:pPr>
                      <a:r>
                        <a:rPr lang="en-US" altLang="zh-CN"/>
                        <a:t>93</a:t>
                      </a:r>
                    </a:p>
                  </a:txBody>
                  <a:tcPr/>
                </a:tc>
                <a:extLst>
                  <a:ext uri="{0D108BD9-81ED-4DB2-BD59-A6C34878D82A}">
                    <a16:rowId xmlns:a16="http://schemas.microsoft.com/office/drawing/2014/main" val="10003"/>
                  </a:ext>
                </a:extLst>
              </a:tr>
              <a:tr h="523240">
                <a:tc>
                  <a:txBody>
                    <a:bodyPr/>
                    <a:lstStyle/>
                    <a:p>
                      <a:pPr>
                        <a:buNone/>
                      </a:pPr>
                      <a:r>
                        <a:rPr lang="zh-CN" altLang="en-US"/>
                        <a:t>管理员</a:t>
                      </a:r>
                    </a:p>
                  </a:txBody>
                  <a:tcPr/>
                </a:tc>
                <a:tc>
                  <a:txBody>
                    <a:bodyPr/>
                    <a:lstStyle/>
                    <a:p>
                      <a:pPr>
                        <a:buNone/>
                      </a:pPr>
                      <a:r>
                        <a:rPr lang="en-US" altLang="zh-CN"/>
                        <a:t>120</a:t>
                      </a:r>
                    </a:p>
                  </a:txBody>
                  <a:tcPr/>
                </a:tc>
                <a:extLst>
                  <a:ext uri="{0D108BD9-81ED-4DB2-BD59-A6C34878D82A}">
                    <a16:rowId xmlns:a16="http://schemas.microsoft.com/office/drawing/2014/main" val="10004"/>
                  </a:ext>
                </a:extLst>
              </a:tr>
              <a:tr h="523240">
                <a:tc>
                  <a:txBody>
                    <a:bodyPr/>
                    <a:lstStyle/>
                    <a:p>
                      <a:pPr>
                        <a:buNone/>
                      </a:pPr>
                      <a:r>
                        <a:rPr lang="zh-CN" altLang="en-US"/>
                        <a:t>总计</a:t>
                      </a:r>
                    </a:p>
                  </a:txBody>
                  <a:tcPr/>
                </a:tc>
                <a:tc>
                  <a:txBody>
                    <a:bodyPr/>
                    <a:lstStyle/>
                    <a:p>
                      <a:pPr>
                        <a:buNone/>
                      </a:pPr>
                      <a:r>
                        <a:rPr lang="en-US" altLang="zh-CN"/>
                        <a:t>319</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21680" y="838200"/>
            <a:ext cx="5765800" cy="5335270"/>
          </a:xfrm>
          <a:prstGeom prst="rect">
            <a:avLst/>
          </a:prstGeom>
        </p:spPr>
      </p:pic>
      <p:pic>
        <p:nvPicPr>
          <p:cNvPr id="3" name="图片 2"/>
          <p:cNvPicPr>
            <a:picLocks noChangeAspect="1"/>
          </p:cNvPicPr>
          <p:nvPr/>
        </p:nvPicPr>
        <p:blipFill>
          <a:blip r:embed="rId3"/>
          <a:stretch>
            <a:fillRect/>
          </a:stretch>
        </p:blipFill>
        <p:spPr>
          <a:xfrm>
            <a:off x="1300480" y="4288790"/>
            <a:ext cx="4079240" cy="107442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用户手册</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087880" y="1484630"/>
            <a:ext cx="8495665" cy="48641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组内评审</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7333" y="1916874"/>
            <a:ext cx="7012619" cy="714375"/>
          </a:xfrm>
          <a:prstGeom prst="rect">
            <a:avLst/>
          </a:prstGeom>
        </p:spPr>
      </p:pic>
      <p:pic>
        <p:nvPicPr>
          <p:cNvPr id="5" name="图片 4"/>
          <p:cNvPicPr>
            <a:picLocks noChangeAspect="1"/>
          </p:cNvPicPr>
          <p:nvPr/>
        </p:nvPicPr>
        <p:blipFill>
          <a:blip r:embed="rId3"/>
          <a:stretch>
            <a:fillRect/>
          </a:stretch>
        </p:blipFill>
        <p:spPr>
          <a:xfrm>
            <a:off x="129137" y="2488567"/>
            <a:ext cx="7046953" cy="647700"/>
          </a:xfrm>
          <a:prstGeom prst="rect">
            <a:avLst/>
          </a:prstGeom>
        </p:spPr>
      </p:pic>
      <p:pic>
        <p:nvPicPr>
          <p:cNvPr id="2" name="图片 1"/>
          <p:cNvPicPr>
            <a:picLocks noChangeAspect="1"/>
          </p:cNvPicPr>
          <p:nvPr/>
        </p:nvPicPr>
        <p:blipFill>
          <a:blip r:embed="rId4"/>
          <a:stretch>
            <a:fillRect/>
          </a:stretch>
        </p:blipFill>
        <p:spPr>
          <a:xfrm>
            <a:off x="5735970" y="539750"/>
            <a:ext cx="6136864" cy="5478373"/>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SRS</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版本更新</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6052507" y="2996964"/>
            <a:ext cx="6088908" cy="1432684"/>
          </a:xfrm>
          <a:prstGeom prst="rect">
            <a:avLst/>
          </a:prstGeom>
        </p:spPr>
      </p:pic>
      <p:pic>
        <p:nvPicPr>
          <p:cNvPr id="4" name="图片 3"/>
          <p:cNvPicPr>
            <a:picLocks noChangeAspect="1"/>
          </p:cNvPicPr>
          <p:nvPr/>
        </p:nvPicPr>
        <p:blipFill>
          <a:blip r:embed="rId3"/>
          <a:stretch>
            <a:fillRect/>
          </a:stretch>
        </p:blipFill>
        <p:spPr>
          <a:xfrm>
            <a:off x="66498" y="1772862"/>
            <a:ext cx="5992228" cy="4647772"/>
          </a:xfrm>
          <a:prstGeom prst="rect">
            <a:avLst/>
          </a:prstGeom>
        </p:spPr>
      </p:pic>
      <p:sp>
        <p:nvSpPr>
          <p:cNvPr id="2" name="左箭头 1"/>
          <p:cNvSpPr/>
          <p:nvPr/>
        </p:nvSpPr>
        <p:spPr>
          <a:xfrm>
            <a:off x="5735955" y="5229225"/>
            <a:ext cx="720090" cy="288290"/>
          </a:xfrm>
          <a:prstGeom prst="lef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6736080" y="5149215"/>
            <a:ext cx="1440815" cy="368300"/>
          </a:xfrm>
          <a:prstGeom prst="rect">
            <a:avLst/>
          </a:prstGeom>
          <a:noFill/>
        </p:spPr>
        <p:txBody>
          <a:bodyPr wrap="square" rtlCol="0">
            <a:spAutoFit/>
          </a:bodyPr>
          <a:lstStyle/>
          <a:p>
            <a:r>
              <a:rPr lang="zh-CN" altLang="en-US"/>
              <a:t>基线</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244267" y="4114244"/>
            <a:ext cx="4062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a:solidFill>
                  <a:schemeClr val="bg1"/>
                </a:solidFill>
                <a:latin typeface="微软雅黑" panose="020B0503020204020204" pitchFamily="34" charset="-122"/>
                <a:ea typeface="微软雅黑" panose="020B0503020204020204" pitchFamily="34" charset="-122"/>
              </a:rPr>
              <a:t>需求变更</a:t>
            </a: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3</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805842"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3" name="椭圆 14"/>
          <p:cNvSpPr>
            <a:spLocks noChangeArrowheads="1"/>
          </p:cNvSpPr>
          <p:nvPr/>
        </p:nvSpPr>
        <p:spPr bwMode="auto">
          <a:xfrm flipH="1">
            <a:off x="6626579" y="4987925"/>
            <a:ext cx="117475" cy="117475"/>
          </a:xfrm>
          <a:prstGeom prst="ellipse">
            <a:avLst/>
          </a:pr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70954"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344004"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rPr>
              <a:t>项目目标</a:t>
            </a: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7" name="任意多边形 16"/>
          <p:cNvSpPr>
            <a:spLocks noChangeArrowheads="1"/>
          </p:cNvSpPr>
          <p:nvPr/>
        </p:nvSpPr>
        <p:spPr bwMode="auto">
          <a:xfrm>
            <a:off x="9552288" y="1933575"/>
            <a:ext cx="936625" cy="3997325"/>
          </a:xfrm>
          <a:custGeom>
            <a:avLst/>
            <a:gdLst>
              <a:gd name="T0" fmla="*/ 468835 w 936104"/>
              <a:gd name="T1" fmla="*/ 0 h 3996384"/>
              <a:gd name="T2" fmla="*/ 739796 w 936104"/>
              <a:gd name="T3" fmla="*/ 270192 h 3996384"/>
              <a:gd name="T4" fmla="*/ 734336 w 936104"/>
              <a:gd name="T5" fmla="*/ 324204 h 3996384"/>
              <a:gd name="T6" fmla="*/ 739796 w 936104"/>
              <a:gd name="T7" fmla="*/ 324204 h 3996384"/>
              <a:gd name="T8" fmla="*/ 739796 w 936104"/>
              <a:gd name="T9" fmla="*/ 3116988 h 3996384"/>
              <a:gd name="T10" fmla="*/ 800350 w 936104"/>
              <a:gd name="T11" fmla="*/ 3168824 h 3996384"/>
              <a:gd name="T12" fmla="*/ 937668 w 936104"/>
              <a:gd name="T13" fmla="*/ 3512781 h 3996384"/>
              <a:gd name="T14" fmla="*/ 468835 w 936104"/>
              <a:gd name="T15" fmla="*/ 3999207 h 3996384"/>
              <a:gd name="T16" fmla="*/ 0 w 936104"/>
              <a:gd name="T17" fmla="*/ 3512781 h 3996384"/>
              <a:gd name="T18" fmla="*/ 137317 w 936104"/>
              <a:gd name="T19" fmla="*/ 3168824 h 3996384"/>
              <a:gd name="T20" fmla="*/ 198895 w 936104"/>
              <a:gd name="T21" fmla="*/ 3116112 h 3996384"/>
              <a:gd name="T22" fmla="*/ 198895 w 936104"/>
              <a:gd name="T23" fmla="*/ 324204 h 3996384"/>
              <a:gd name="T24" fmla="*/ 203333 w 936104"/>
              <a:gd name="T25" fmla="*/ 324204 h 3996384"/>
              <a:gd name="T26" fmla="*/ 197872 w 936104"/>
              <a:gd name="T27" fmla="*/ 270192 h 3996384"/>
              <a:gd name="T28" fmla="*/ 468835 w 936104"/>
              <a:gd name="T29" fmla="*/ 0 h 3996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6104"/>
              <a:gd name="T46" fmla="*/ 0 h 3996384"/>
              <a:gd name="T47" fmla="*/ 936104 w 936104"/>
              <a:gd name="T48" fmla="*/ 3996384 h 3996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6104" h="3996384">
                <a:moveTo>
                  <a:pt x="468052" y="0"/>
                </a:moveTo>
                <a:cubicBezTo>
                  <a:pt x="617451" y="0"/>
                  <a:pt x="738562" y="120883"/>
                  <a:pt x="738562" y="270000"/>
                </a:cubicBezTo>
                <a:lnTo>
                  <a:pt x="733111" y="323976"/>
                </a:lnTo>
                <a:lnTo>
                  <a:pt x="738562" y="323976"/>
                </a:lnTo>
                <a:lnTo>
                  <a:pt x="738562" y="3114787"/>
                </a:lnTo>
                <a:lnTo>
                  <a:pt x="799015" y="3166587"/>
                </a:lnTo>
                <a:cubicBezTo>
                  <a:pt x="883716" y="3254551"/>
                  <a:pt x="936104" y="3376072"/>
                  <a:pt x="936104" y="3510300"/>
                </a:cubicBezTo>
                <a:cubicBezTo>
                  <a:pt x="936104" y="3778757"/>
                  <a:pt x="726550" y="3996384"/>
                  <a:pt x="468052" y="3996384"/>
                </a:cubicBezTo>
                <a:cubicBezTo>
                  <a:pt x="209554" y="3996384"/>
                  <a:pt x="0" y="3778757"/>
                  <a:pt x="0" y="3510300"/>
                </a:cubicBezTo>
                <a:cubicBezTo>
                  <a:pt x="0" y="3376072"/>
                  <a:pt x="52388" y="3254551"/>
                  <a:pt x="137089" y="3166587"/>
                </a:cubicBezTo>
                <a:lnTo>
                  <a:pt x="198562" y="3113913"/>
                </a:lnTo>
                <a:lnTo>
                  <a:pt x="198562" y="323976"/>
                </a:lnTo>
                <a:lnTo>
                  <a:pt x="202994" y="323976"/>
                </a:lnTo>
                <a:lnTo>
                  <a:pt x="197542" y="270000"/>
                </a:lnTo>
                <a:cubicBezTo>
                  <a:pt x="197542" y="120883"/>
                  <a:pt x="318653" y="0"/>
                  <a:pt x="468052" y="0"/>
                </a:cubicBezTo>
                <a:close/>
              </a:path>
            </a:pathLst>
          </a:custGeom>
          <a:solidFill>
            <a:srgbClr val="5DB3B0"/>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15368" name="任意多边形 22"/>
          <p:cNvSpPr>
            <a:spLocks noChangeArrowheads="1"/>
          </p:cNvSpPr>
          <p:nvPr/>
        </p:nvSpPr>
        <p:spPr bwMode="auto">
          <a:xfrm>
            <a:off x="9660238" y="2870200"/>
            <a:ext cx="720725" cy="2955925"/>
          </a:xfrm>
          <a:custGeom>
            <a:avLst/>
            <a:gdLst>
              <a:gd name="T0" fmla="*/ 361089 w 720000"/>
              <a:gd name="T1" fmla="*/ 0 h 2955756"/>
              <a:gd name="T2" fmla="*/ 510826 w 720000"/>
              <a:gd name="T3" fmla="*/ 102672 h 2955756"/>
              <a:gd name="T4" fmla="*/ 518900 w 720000"/>
              <a:gd name="T5" fmla="*/ 144040 h 2955756"/>
              <a:gd name="T6" fmla="*/ 523597 w 720000"/>
              <a:gd name="T7" fmla="*/ 144040 h 2955756"/>
              <a:gd name="T8" fmla="*/ 523597 w 720000"/>
              <a:gd name="T9" fmla="*/ 168108 h 2955756"/>
              <a:gd name="T10" fmla="*/ 523597 w 720000"/>
              <a:gd name="T11" fmla="*/ 2273006 h 2955756"/>
              <a:gd name="T12" fmla="*/ 562977 w 720000"/>
              <a:gd name="T13" fmla="*/ 2294423 h 2955756"/>
              <a:gd name="T14" fmla="*/ 722177 w 720000"/>
              <a:gd name="T15" fmla="*/ 2594446 h 2955756"/>
              <a:gd name="T16" fmla="*/ 361089 w 720000"/>
              <a:gd name="T17" fmla="*/ 2956263 h 2955756"/>
              <a:gd name="T18" fmla="*/ 0 w 720000"/>
              <a:gd name="T19" fmla="*/ 2594446 h 2955756"/>
              <a:gd name="T20" fmla="*/ 159200 w 720000"/>
              <a:gd name="T21" fmla="*/ 2294423 h 2955756"/>
              <a:gd name="T22" fmla="*/ 198617 w 720000"/>
              <a:gd name="T23" fmla="*/ 2272986 h 2955756"/>
              <a:gd name="T24" fmla="*/ 198617 w 720000"/>
              <a:gd name="T25" fmla="*/ 168293 h 2955756"/>
              <a:gd name="T26" fmla="*/ 198581 w 720000"/>
              <a:gd name="T27" fmla="*/ 168108 h 2955756"/>
              <a:gd name="T28" fmla="*/ 198617 w 720000"/>
              <a:gd name="T29" fmla="*/ 167923 h 2955756"/>
              <a:gd name="T30" fmla="*/ 198617 w 720000"/>
              <a:gd name="T31" fmla="*/ 144040 h 2955756"/>
              <a:gd name="T32" fmla="*/ 203277 w 720000"/>
              <a:gd name="T33" fmla="*/ 144040 h 2955756"/>
              <a:gd name="T34" fmla="*/ 211351 w 720000"/>
              <a:gd name="T35" fmla="*/ 102672 h 2955756"/>
              <a:gd name="T36" fmla="*/ 361089 w 720000"/>
              <a:gd name="T37" fmla="*/ 0 h 29557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0000"/>
              <a:gd name="T58" fmla="*/ 0 h 2955756"/>
              <a:gd name="T59" fmla="*/ 720000 w 720000"/>
              <a:gd name="T60" fmla="*/ 2955756 h 29557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0000" h="2955756">
                <a:moveTo>
                  <a:pt x="360000" y="0"/>
                </a:moveTo>
                <a:cubicBezTo>
                  <a:pt x="427110" y="0"/>
                  <a:pt x="484690" y="42329"/>
                  <a:pt x="509286" y="102654"/>
                </a:cubicBezTo>
                <a:lnTo>
                  <a:pt x="517336" y="144016"/>
                </a:lnTo>
                <a:lnTo>
                  <a:pt x="522018" y="144016"/>
                </a:lnTo>
                <a:lnTo>
                  <a:pt x="522018" y="168078"/>
                </a:lnTo>
                <a:lnTo>
                  <a:pt x="522018" y="2272616"/>
                </a:lnTo>
                <a:lnTo>
                  <a:pt x="561280" y="2294030"/>
                </a:lnTo>
                <a:cubicBezTo>
                  <a:pt x="657040" y="2359040"/>
                  <a:pt x="720000" y="2469133"/>
                  <a:pt x="720000" y="2594002"/>
                </a:cubicBezTo>
                <a:cubicBezTo>
                  <a:pt x="720000" y="2793793"/>
                  <a:pt x="558823" y="2955756"/>
                  <a:pt x="360000" y="2955756"/>
                </a:cubicBezTo>
                <a:cubicBezTo>
                  <a:pt x="161177" y="2955756"/>
                  <a:pt x="0" y="2793793"/>
                  <a:pt x="0" y="2594002"/>
                </a:cubicBezTo>
                <a:cubicBezTo>
                  <a:pt x="0" y="2469133"/>
                  <a:pt x="62960" y="2359040"/>
                  <a:pt x="158720" y="2294030"/>
                </a:cubicBezTo>
                <a:lnTo>
                  <a:pt x="198018" y="2272596"/>
                </a:lnTo>
                <a:lnTo>
                  <a:pt x="198018" y="168263"/>
                </a:lnTo>
                <a:lnTo>
                  <a:pt x="197982" y="168078"/>
                </a:lnTo>
                <a:lnTo>
                  <a:pt x="198018" y="167893"/>
                </a:lnTo>
                <a:lnTo>
                  <a:pt x="198018" y="144016"/>
                </a:lnTo>
                <a:lnTo>
                  <a:pt x="202665" y="144016"/>
                </a:lnTo>
                <a:lnTo>
                  <a:pt x="210714" y="102654"/>
                </a:lnTo>
                <a:cubicBezTo>
                  <a:pt x="235310" y="42329"/>
                  <a:pt x="292890" y="0"/>
                  <a:pt x="360000" y="0"/>
                </a:cubicBezTo>
                <a:close/>
              </a:path>
            </a:pathLst>
          </a:custGeom>
          <a:solidFill>
            <a:schemeClr val="bg1"/>
          </a:solidFill>
          <a:ln>
            <a:noFill/>
          </a:ln>
          <a:extLst>
            <a:ext uri="{91240B29-F687-4F45-9708-019B960494DF}">
              <a14:hiddenLine xmlns:a14="http://schemas.microsoft.com/office/drawing/2010/main" w="25400">
                <a:solidFill>
                  <a:srgbClr val="000000"/>
                </a:solidFill>
                <a:bevel/>
              </a14:hiddenLine>
            </a:ext>
          </a:extLst>
        </p:spPr>
        <p:txBody>
          <a:bodyPr anchor="ctr"/>
          <a:lstStyle/>
          <a:p>
            <a:endParaRPr lang="zh-CN" altLang="en-US"/>
          </a:p>
        </p:txBody>
      </p:sp>
      <p:sp>
        <p:nvSpPr>
          <p:cNvPr id="2" name="文本框 1"/>
          <p:cNvSpPr txBox="1"/>
          <p:nvPr/>
        </p:nvSpPr>
        <p:spPr>
          <a:xfrm>
            <a:off x="1396220" y="1327785"/>
            <a:ext cx="9092694" cy="5177155"/>
          </a:xfrm>
          <a:prstGeom prst="rect">
            <a:avLst/>
          </a:prstGeom>
          <a:noFill/>
          <a:ln w="9525">
            <a:noFill/>
          </a:ln>
        </p:spPr>
        <p:txBody>
          <a:bodyPr wrap="square">
            <a:spAutoFit/>
          </a:bodyPr>
          <a:lstStyle/>
          <a:p>
            <a:pPr marL="762000" indent="-762000"/>
            <a:r>
              <a:rPr lang="zh-CN" altLang="en-US" sz="1600" b="0" dirty="0" smtClean="0">
                <a:latin typeface="宋体" panose="02010600030101010101" pitchFamily="2" charset="-122"/>
                <a:ea typeface="宋体" panose="02010600030101010101" pitchFamily="2" charset="-122"/>
                <a:cs typeface="宋体" panose="02010600030101010101" pitchFamily="2" charset="-122"/>
              </a:rPr>
              <a:t>开发</a:t>
            </a:r>
            <a:r>
              <a:rPr lang="zh-CN" altLang="en-US" sz="1600" b="0" dirty="0">
                <a:latin typeface="宋体" panose="02010600030101010101" pitchFamily="2" charset="-122"/>
                <a:ea typeface="宋体" panose="02010600030101010101" pitchFamily="2" charset="-122"/>
                <a:cs typeface="宋体" panose="02010600030101010101" pitchFamily="2" charset="-122"/>
              </a:rPr>
              <a:t>意图：</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建立这样一种学习系统，它以“</a:t>
            </a:r>
            <a:r>
              <a:rPr lang="en-US" altLang="zh-CN" sz="1600" b="0" dirty="0">
                <a:solidFill>
                  <a:srgbClr val="000000"/>
                </a:solidFill>
                <a:latin typeface="Calibri" panose="020F0502020204030204" pitchFamily="34" charset="0"/>
                <a:ea typeface="Calibri" panose="020F0502020204030204" pitchFamily="34" charset="0"/>
                <a:cs typeface="Calibri" panose="020F0502020204030204" pitchFamily="34" charset="0"/>
              </a:rPr>
              <a:t>Learning-by-doing</a:t>
            </a:r>
            <a:r>
              <a:rPr lang="en-US" altLang="zh-CN" sz="1600" b="0" dirty="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为主要教学</a:t>
            </a:r>
          </a:p>
          <a:p>
            <a:pPr marL="762000" indent="-762000"/>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16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思想，</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以互联网</a:t>
            </a:r>
            <a:r>
              <a:rPr lang="en-US" altLang="zh-CN" sz="1600" b="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作为载体，融合案例教学法、项目教学法以</a:t>
            </a:r>
          </a:p>
          <a:p>
            <a:pPr marL="762000" indent="-762000"/>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1600" b="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及</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问题导向型学习法各种优点的学习系统。</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应用目标：</a:t>
            </a:r>
            <a:r>
              <a:rPr lang="zh-CN" altLang="en-US" sz="1600" b="0" dirty="0">
                <a:solidFill>
                  <a:srgbClr val="000000"/>
                </a:solidFill>
                <a:latin typeface="宋体" panose="02010600030101010101" pitchFamily="2" charset="-122"/>
                <a:ea typeface="宋体" panose="02010600030101010101" pitchFamily="2" charset="-122"/>
                <a:cs typeface="宋体" panose="02010600030101010101" pitchFamily="2" charset="-122"/>
              </a:rPr>
              <a:t>学生自己动手去做，而不能单单进行理论的学习，在实践中成长。</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作用范围：工程类学科学生以及老师</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系统目标：</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1</a:t>
            </a:r>
            <a:r>
              <a:rPr lang="zh-CN" altLang="en-US" sz="1600" b="0" dirty="0">
                <a:latin typeface="宋体" panose="02010600030101010101" pitchFamily="2" charset="-122"/>
                <a:ea typeface="宋体" panose="02010600030101010101" pitchFamily="2" charset="-122"/>
                <a:cs typeface="宋体" panose="02010600030101010101" pitchFamily="2" charset="-122"/>
              </a:rPr>
              <a:t>）通过期末最终评审</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2</a:t>
            </a:r>
            <a:r>
              <a:rPr lang="zh-CN" altLang="en-US" sz="1600" b="0" dirty="0">
                <a:latin typeface="宋体" panose="02010600030101010101" pitchFamily="2" charset="-122"/>
                <a:ea typeface="宋体" panose="02010600030101010101" pitchFamily="2" charset="-122"/>
                <a:cs typeface="宋体" panose="02010600030101010101" pitchFamily="2" charset="-122"/>
              </a:rPr>
              <a:t>）系统能够使需求人满意</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3</a:t>
            </a:r>
            <a:r>
              <a:rPr lang="zh-CN" altLang="en-US" sz="1600" b="0" dirty="0">
                <a:latin typeface="宋体" panose="02010600030101010101" pitchFamily="2" charset="-122"/>
                <a:ea typeface="宋体" panose="02010600030101010101" pitchFamily="2" charset="-122"/>
                <a:cs typeface="宋体" panose="02010600030101010101" pitchFamily="2" charset="-122"/>
              </a:rPr>
              <a:t>）能够有效的利用浏览器上的资源进行流畅运行</a:t>
            </a: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a:t>
            </a:r>
            <a:r>
              <a:rPr lang="en-US" altLang="zh-CN" sz="1600" b="0" dirty="0">
                <a:latin typeface="宋体" panose="02010600030101010101" pitchFamily="2" charset="-122"/>
                <a:ea typeface="宋体" panose="02010600030101010101" pitchFamily="2" charset="-122"/>
                <a:cs typeface="宋体" panose="02010600030101010101" pitchFamily="2" charset="-122"/>
              </a:rPr>
              <a:t>4</a:t>
            </a:r>
            <a:r>
              <a:rPr lang="zh-CN" altLang="en-US" sz="1600" b="0" dirty="0">
                <a:latin typeface="宋体" panose="02010600030101010101" pitchFamily="2" charset="-122"/>
                <a:ea typeface="宋体" panose="02010600030101010101" pitchFamily="2" charset="-122"/>
                <a:cs typeface="宋体" panose="02010600030101010101" pitchFamily="2" charset="-122"/>
              </a:rPr>
              <a:t>）系统能够通过浏览器清晰地向用户展现内容</a:t>
            </a:r>
            <a:endParaRPr lang="zh-CN" altLang="en-US" sz="1600" b="0" dirty="0">
              <a:latin typeface="Calibri" panose="020F0502020204030204" pitchFamily="34" charset="0"/>
              <a:ea typeface="Calibri" panose="020F0502020204030204" pitchFamily="34" charset="0"/>
              <a:cs typeface="Calibri" panose="020F0502020204030204" pitchFamily="34" charset="0"/>
            </a:endParaRPr>
          </a:p>
          <a:p>
            <a:pPr marL="762000" indent="-762000"/>
            <a:r>
              <a:rPr lang="zh-CN" altLang="en-US" sz="1600" b="0" dirty="0">
                <a:latin typeface="Calibri" panose="020F0502020204030204" pitchFamily="34" charset="0"/>
                <a:ea typeface="Calibri" panose="020F0502020204030204" pitchFamily="34" charset="0"/>
                <a:cs typeface="Calibri" panose="020F0502020204030204" pitchFamily="34" charset="0"/>
              </a:rPr>
              <a:t> </a:t>
            </a:r>
            <a:endParaRPr lang="zh-CN" altLang="en-US" sz="160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600" b="0" dirty="0">
                <a:latin typeface="宋体" panose="02010600030101010101" pitchFamily="2" charset="-122"/>
                <a:ea typeface="宋体" panose="02010600030101010101" pitchFamily="2" charset="-122"/>
                <a:cs typeface="宋体" panose="02010600030101010101" pitchFamily="2" charset="-122"/>
              </a:rPr>
              <a:t>建议系统的主要开发目标：</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a</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人力与设备费用的减少</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b</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处理速度的提高</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c</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用户交互界面的美化</a:t>
            </a:r>
          </a:p>
          <a:p>
            <a:pPr marL="762000" indent="-762000"/>
            <a:r>
              <a:rPr lang="en-US" altLang="zh-CN" sz="1600" b="0" dirty="0" smtClean="0">
                <a:latin typeface="宋体" panose="02010600030101010101" pitchFamily="2" charset="-122"/>
                <a:ea typeface="宋体" panose="02010600030101010101" pitchFamily="2" charset="-122"/>
                <a:cs typeface="宋体" panose="02010600030101010101" pitchFamily="2" charset="-122"/>
              </a:rPr>
              <a:t>  d</a:t>
            </a:r>
            <a:r>
              <a:rPr lang="en-US" altLang="zh-CN" sz="1600" b="0" dirty="0">
                <a:latin typeface="宋体" panose="02010600030101010101" pitchFamily="2" charset="-122"/>
                <a:ea typeface="宋体" panose="02010600030101010101" pitchFamily="2" charset="-122"/>
                <a:cs typeface="宋体" panose="02010600030101010101" pitchFamily="2" charset="-122"/>
              </a:rPr>
              <a:t>. </a:t>
            </a:r>
            <a:r>
              <a:rPr lang="zh-CN" altLang="en-US" sz="1600" b="0" dirty="0">
                <a:latin typeface="宋体" panose="02010600030101010101" pitchFamily="2" charset="-122"/>
                <a:ea typeface="宋体" panose="02010600030101010101" pitchFamily="2" charset="-122"/>
                <a:cs typeface="宋体" panose="02010600030101010101" pitchFamily="2" charset="-122"/>
              </a:rPr>
              <a:t>人员工作效率的提高</a:t>
            </a:r>
            <a:endParaRPr lang="zh-CN" altLang="en-US" sz="1050" b="0" dirty="0">
              <a:latin typeface="宋体" panose="02010600030101010101" pitchFamily="2" charset="-122"/>
              <a:ea typeface="宋体" panose="02010600030101010101" pitchFamily="2" charset="-122"/>
              <a:cs typeface="宋体" panose="02010600030101010101" pitchFamily="2" charset="-122"/>
            </a:endParaRPr>
          </a:p>
          <a:p>
            <a:pPr marL="762000" indent="-762000"/>
            <a:r>
              <a:rPr lang="zh-CN" altLang="en-US" sz="1050" b="0" dirty="0">
                <a:latin typeface="宋体" panose="02010600030101010101" pitchFamily="2" charset="-122"/>
                <a:ea typeface="宋体" panose="02010600030101010101" pitchFamily="2" charset="-122"/>
                <a:cs typeface="宋体" panose="02010600030101010101" pitchFamily="2" charset="-122"/>
              </a:rPr>
              <a:t> </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需求管理工具</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-Okit</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stretch>
            <a:fillRect/>
          </a:stretch>
        </p:blipFill>
        <p:spPr>
          <a:xfrm>
            <a:off x="1343604" y="1504537"/>
            <a:ext cx="9792816" cy="48046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需求跟踪矩阵</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893693" y="1636223"/>
            <a:ext cx="4509572" cy="4783964"/>
          </a:xfrm>
          <a:prstGeom prst="rect">
            <a:avLst/>
          </a:prstGeom>
        </p:spPr>
      </p:pic>
      <p:pic>
        <p:nvPicPr>
          <p:cNvPr id="4" name="图片 3"/>
          <p:cNvPicPr>
            <a:picLocks noChangeAspect="1"/>
          </p:cNvPicPr>
          <p:nvPr/>
        </p:nvPicPr>
        <p:blipFill>
          <a:blip r:embed="rId3"/>
          <a:stretch>
            <a:fillRect/>
          </a:stretch>
        </p:blipFill>
        <p:spPr>
          <a:xfrm>
            <a:off x="6412282" y="349641"/>
            <a:ext cx="5355488" cy="6070546"/>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CCB</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组织和人选</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36001" y="1484838"/>
            <a:ext cx="6781800" cy="3533775"/>
          </a:xfrm>
          <a:prstGeom prst="rect">
            <a:avLst/>
          </a:prstGeom>
        </p:spPr>
      </p:pic>
      <p:pic>
        <p:nvPicPr>
          <p:cNvPr id="5" name="图片 4"/>
          <p:cNvPicPr>
            <a:picLocks noChangeAspect="1"/>
          </p:cNvPicPr>
          <p:nvPr/>
        </p:nvPicPr>
        <p:blipFill>
          <a:blip r:embed="rId3"/>
          <a:stretch>
            <a:fillRect/>
          </a:stretch>
        </p:blipFill>
        <p:spPr>
          <a:xfrm>
            <a:off x="6672048" y="1520840"/>
            <a:ext cx="5354970" cy="3461769"/>
          </a:xfrm>
          <a:prstGeom prst="rect">
            <a:avLst/>
          </a:prstGeom>
        </p:spPr>
      </p:pic>
      <p:sp>
        <p:nvSpPr>
          <p:cNvPr id="3" name="文本框 2"/>
          <p:cNvSpPr txBox="1"/>
          <p:nvPr/>
        </p:nvSpPr>
        <p:spPr>
          <a:xfrm>
            <a:off x="1509395" y="5234305"/>
            <a:ext cx="7870190" cy="645160"/>
          </a:xfrm>
          <a:prstGeom prst="rect">
            <a:avLst/>
          </a:prstGeom>
          <a:noFill/>
        </p:spPr>
        <p:txBody>
          <a:bodyPr wrap="square" rtlCol="0">
            <a:spAutoFit/>
          </a:bodyPr>
          <a:lstStyle/>
          <a:p>
            <a:r>
              <a:rPr lang="zh-CN" altLang="en-US"/>
              <a:t>主席选择原因：郦哲聪同学专业知识稳固，同时耐心负责任，同为一个</a:t>
            </a:r>
          </a:p>
          <a:p>
            <a:r>
              <a:rPr lang="zh-CN" altLang="en-US"/>
              <a:t>                         项目的开发人员，对系统有较深的了解，便于决策。</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135670" y="1339850"/>
            <a:ext cx="9144756" cy="5200467"/>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a:t>
            </a: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变更影响</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1538" y="1339850"/>
            <a:ext cx="5760480" cy="1684351"/>
          </a:xfrm>
          <a:prstGeom prst="rect">
            <a:avLst/>
          </a:prstGeom>
        </p:spPr>
      </p:pic>
      <p:pic>
        <p:nvPicPr>
          <p:cNvPr id="5" name="图片 4"/>
          <p:cNvPicPr>
            <a:picLocks noChangeAspect="1"/>
          </p:cNvPicPr>
          <p:nvPr/>
        </p:nvPicPr>
        <p:blipFill>
          <a:blip r:embed="rId3"/>
          <a:stretch>
            <a:fillRect/>
          </a:stretch>
        </p:blipFill>
        <p:spPr>
          <a:xfrm>
            <a:off x="335520" y="4311994"/>
            <a:ext cx="5688474" cy="1711989"/>
          </a:xfrm>
          <a:prstGeom prst="rect">
            <a:avLst/>
          </a:prstGeom>
        </p:spPr>
      </p:pic>
      <p:pic>
        <p:nvPicPr>
          <p:cNvPr id="6" name="图片 5"/>
          <p:cNvPicPr>
            <a:picLocks noChangeAspect="1"/>
          </p:cNvPicPr>
          <p:nvPr/>
        </p:nvPicPr>
        <p:blipFill>
          <a:blip r:embed="rId4"/>
          <a:stretch>
            <a:fillRect/>
          </a:stretch>
        </p:blipFill>
        <p:spPr>
          <a:xfrm>
            <a:off x="5231928" y="3051329"/>
            <a:ext cx="6196787" cy="174228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需求变更分析报告</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960072" y="876420"/>
            <a:ext cx="5157003" cy="5436840"/>
          </a:xfrm>
          <a:prstGeom prst="rect">
            <a:avLst/>
          </a:prstGeom>
        </p:spPr>
      </p:pic>
      <p:pic>
        <p:nvPicPr>
          <p:cNvPr id="5" name="图片 4"/>
          <p:cNvPicPr>
            <a:picLocks noChangeAspect="1"/>
          </p:cNvPicPr>
          <p:nvPr/>
        </p:nvPicPr>
        <p:blipFill>
          <a:blip r:embed="rId3"/>
          <a:stretch>
            <a:fillRect/>
          </a:stretch>
        </p:blipFill>
        <p:spPr>
          <a:xfrm>
            <a:off x="767556" y="2204898"/>
            <a:ext cx="5699994" cy="410836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需求变更结果汇报</a:t>
            </a:r>
            <a:r>
              <a:rPr lang="en-US" altLang="zh-CN" sz="4400" dirty="0">
                <a:solidFill>
                  <a:srgbClr val="7F7F7F"/>
                </a:solidFill>
                <a:latin typeface="造字工房悦黑体验版纤细体"/>
                <a:ea typeface="造字工房悦黑体验版纤细体"/>
                <a:cs typeface="造字工房悦黑体验版纤细体"/>
                <a:sym typeface="造字工房悦黑体验版纤细体"/>
              </a:rPr>
              <a:t>-</a:t>
            </a: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驳回</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01320" y="1637030"/>
            <a:ext cx="8437245" cy="4311650"/>
          </a:xfrm>
          <a:prstGeom prst="rect">
            <a:avLst/>
          </a:prstGeom>
        </p:spPr>
      </p:pic>
      <p:pic>
        <p:nvPicPr>
          <p:cNvPr id="3" name="图片 2"/>
          <p:cNvPicPr>
            <a:picLocks noChangeAspect="1"/>
          </p:cNvPicPr>
          <p:nvPr/>
        </p:nvPicPr>
        <p:blipFill>
          <a:blip r:embed="rId3"/>
          <a:stretch>
            <a:fillRect/>
          </a:stretch>
        </p:blipFill>
        <p:spPr>
          <a:xfrm>
            <a:off x="7506335" y="2237105"/>
            <a:ext cx="4276090" cy="335788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后续工作计划</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1127586" y="1772862"/>
            <a:ext cx="7400925" cy="1343025"/>
          </a:xfrm>
          <a:prstGeom prst="rect">
            <a:avLst/>
          </a:prstGeom>
        </p:spPr>
      </p:pic>
      <p:pic>
        <p:nvPicPr>
          <p:cNvPr id="3" name="图片 2"/>
          <p:cNvPicPr>
            <a:picLocks noChangeAspect="1"/>
          </p:cNvPicPr>
          <p:nvPr/>
        </p:nvPicPr>
        <p:blipFill>
          <a:blip r:embed="rId3"/>
          <a:stretch>
            <a:fillRect/>
          </a:stretch>
        </p:blipFill>
        <p:spPr>
          <a:xfrm>
            <a:off x="1081404" y="3045970"/>
            <a:ext cx="6953250" cy="6096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Team Building</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479532" y="1988880"/>
            <a:ext cx="5355856" cy="431923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26" y="505941"/>
            <a:ext cx="5802178" cy="580217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项目总结报告</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6096000" y="1738605"/>
            <a:ext cx="6014928" cy="4233433"/>
          </a:xfrm>
          <a:prstGeom prst="rect">
            <a:avLst/>
          </a:prstGeom>
        </p:spPr>
      </p:pic>
      <p:pic>
        <p:nvPicPr>
          <p:cNvPr id="5" name="图片 4"/>
          <p:cNvPicPr>
            <a:picLocks noChangeAspect="1"/>
          </p:cNvPicPr>
          <p:nvPr/>
        </p:nvPicPr>
        <p:blipFill>
          <a:blip r:embed="rId3"/>
          <a:stretch>
            <a:fillRect/>
          </a:stretch>
        </p:blipFill>
        <p:spPr>
          <a:xfrm>
            <a:off x="263514" y="1738605"/>
            <a:ext cx="6033048" cy="350315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4"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微软雅黑" panose="020B0503020204020204" pitchFamily="34" charset="-122"/>
                <a:ea typeface="造字工房悦黑体验版纤细体"/>
                <a:cs typeface="造字工房悦黑体验版纤细体"/>
                <a:sym typeface="造字工房悦黑体验版纤细体"/>
              </a:rPr>
              <a:t>需求工程项目计划</a:t>
            </a:r>
            <a:endParaRPr lang="zh-CN" altLang="en-US" sz="4400" dirty="0">
              <a:solidFill>
                <a:srgbClr val="7F7F7F"/>
              </a:solidFill>
              <a:latin typeface="微软雅黑" panose="020B0503020204020204" pitchFamily="34" charset="-122"/>
              <a:ea typeface="造字工房悦黑体验版纤细体"/>
              <a:cs typeface="造字工房悦黑体验版纤细体"/>
              <a:sym typeface="造字工房悦黑体验版纤细体"/>
            </a:endParaRPr>
          </a:p>
        </p:txBody>
      </p:sp>
      <p:sp>
        <p:nvSpPr>
          <p:cNvPr id="15365"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83994" y="1337227"/>
            <a:ext cx="5269220" cy="5165419"/>
          </a:xfrm>
          <a:prstGeom prst="rect">
            <a:avLst/>
          </a:prstGeom>
        </p:spPr>
      </p:pic>
      <p:pic>
        <p:nvPicPr>
          <p:cNvPr id="3" name="图片 2"/>
          <p:cNvPicPr>
            <a:picLocks noChangeAspect="1"/>
          </p:cNvPicPr>
          <p:nvPr/>
        </p:nvPicPr>
        <p:blipFill>
          <a:blip r:embed="rId3"/>
          <a:stretch>
            <a:fillRect/>
          </a:stretch>
        </p:blipFill>
        <p:spPr>
          <a:xfrm>
            <a:off x="5879982" y="1651968"/>
            <a:ext cx="5268338" cy="48287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35735" y="2145030"/>
            <a:ext cx="9541510" cy="4030980"/>
          </a:xfrm>
          <a:prstGeom prst="rect">
            <a:avLst/>
          </a:prstGeom>
          <a:noFill/>
          <a:ln w="9525">
            <a:noFill/>
          </a:ln>
        </p:spPr>
        <p:txBody>
          <a:bodyPr wrap="square">
            <a:spAutoFit/>
          </a:bodyPr>
          <a:lstStyle/>
          <a:p>
            <a:pPr marL="568325" indent="-568325"/>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本学期是我第一次上杨枨老师和侯宏伦老师的课，这也是我第一次尝试花费一个学期的时间去做   一个项目。不得不说的是，软件需求与软件项目管理这两门课给与了我深刻的印象，在这一学期的学习和实践过程中，我可以说是受益匪浅，了解了软件需求管理和软件项目管理的过程，知道了每一个软件做出来都是很不容易，是经过了严谨的流程的。而随着我正在编写的这份总结，这学期的课程也即将落下了帷幕。我有幸担任了</a:t>
            </a:r>
            <a:r>
              <a:rPr lang="en-US" altLang="zh-CN" sz="1600" b="0">
                <a:latin typeface="宋体" panose="02010600030101010101" pitchFamily="2" charset="-122"/>
                <a:ea typeface="宋体" panose="02010600030101010101" pitchFamily="2" charset="-122"/>
                <a:cs typeface="宋体" panose="02010600030101010101" pitchFamily="2" charset="-122"/>
              </a:rPr>
              <a:t>G</a:t>
            </a:r>
            <a:r>
              <a:rPr lang="en-US" altLang="zh-CN" sz="1600" b="0">
                <a:latin typeface="Calibri" panose="020F0502020204030204" pitchFamily="34" charset="0"/>
                <a:ea typeface="Calibri" panose="020F0502020204030204" pitchFamily="34" charset="0"/>
                <a:cs typeface="Calibri" panose="020F0502020204030204" pitchFamily="34" charset="0"/>
              </a:rPr>
              <a:t>16</a:t>
            </a:r>
            <a:r>
              <a:rPr lang="zh-CN" altLang="en-US" sz="1600" b="0">
                <a:latin typeface="宋体" panose="02010600030101010101" pitchFamily="2" charset="-122"/>
                <a:ea typeface="宋体" panose="02010600030101010101" pitchFamily="2" charset="-122"/>
                <a:cs typeface="宋体" panose="02010600030101010101" pitchFamily="2" charset="-122"/>
              </a:rPr>
              <a:t>小组的组长，但是凭心而论，我这个组长做的并不称职。因为是第一次上杨老师的课，所以刚开始的时候并不能跟上杨老师的节奏和习惯。对于项目的阶段性过程也是很懵懂，这就导致了我们小组的作业工期经常延期，经常拖到最后才堪堪完成任务。作为一个组长，我对于项目并没有一个很宏大的观念，在阶段性任务上并不明确，也通常不知道下一步要做什么，要准备什么，所以大部分时间里，我都是很迷茫的，茫然的跟着作业的进度走，机械的提交每周的作业。所幸的是其他人明显比我优秀的多，通过询问他人的方式，我总算不至于什么也不知道。很感谢这学期其他同学对于我课程上的解答，也很感谢我的组员对我这个一问三不知的组长的包容。通过本学期的项目课程，对于我最大的收获就是知晓了沟通的重要性，一方面是于他人的沟通，另一方面是小组内的沟通，及时有效的沟通能够明确我们的项目目标以及任务，减少我们过多的做无用工作，浪费时间，有效率、有质量的完成老师布置的任务。综合本学期我的表现以及组员的努力，反思了自己很多没有做好的地方，我对于自己本学期的绩效做出了</a:t>
            </a:r>
            <a:r>
              <a:rPr lang="en-US" altLang="zh-CN" sz="1600" b="0">
                <a:latin typeface="宋体" panose="02010600030101010101" pitchFamily="2" charset="-122"/>
                <a:ea typeface="宋体" panose="02010600030101010101" pitchFamily="2" charset="-122"/>
                <a:cs typeface="宋体" panose="02010600030101010101" pitchFamily="2" charset="-122"/>
              </a:rPr>
              <a:t>9</a:t>
            </a:r>
            <a:r>
              <a:rPr lang="en-US" altLang="zh-CN" sz="1600" b="0">
                <a:latin typeface="Calibri" panose="020F0502020204030204" pitchFamily="34" charset="0"/>
                <a:ea typeface="Calibri" panose="020F0502020204030204" pitchFamily="34" charset="0"/>
                <a:cs typeface="Calibri" panose="020F0502020204030204" pitchFamily="34" charset="0"/>
              </a:rPr>
              <a:t>0</a:t>
            </a:r>
            <a:r>
              <a:rPr lang="zh-CN" altLang="en-US" sz="1600" b="0">
                <a:latin typeface="宋体" panose="02010600030101010101" pitchFamily="2" charset="-122"/>
                <a:ea typeface="宋体" panose="02010600030101010101" pitchFamily="2" charset="-122"/>
                <a:cs typeface="宋体" panose="02010600030101010101" pitchFamily="2" charset="-122"/>
              </a:rPr>
              <a:t>分评价。</a:t>
            </a:r>
            <a:endParaRPr lang="zh-CN" altLang="en-US" sz="1600"/>
          </a:p>
        </p:txBody>
      </p:sp>
      <p:sp>
        <p:nvSpPr>
          <p:cNvPr id="2" name="文本框 1"/>
          <p:cNvSpPr txBox="1"/>
          <p:nvPr/>
        </p:nvSpPr>
        <p:spPr>
          <a:xfrm>
            <a:off x="2062480" y="1542415"/>
            <a:ext cx="1791335" cy="368300"/>
          </a:xfrm>
          <a:prstGeom prst="rect">
            <a:avLst/>
          </a:prstGeom>
          <a:noFill/>
        </p:spPr>
        <p:txBody>
          <a:bodyPr wrap="square" rtlCol="0">
            <a:spAutoFit/>
          </a:bodyPr>
          <a:lstStyle/>
          <a:p>
            <a:r>
              <a:rPr lang="zh-CN" altLang="en-US"/>
              <a:t>陈依伦：</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831975" y="2409190"/>
            <a:ext cx="7928610" cy="304609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第二次上杨枨老师的课，相比其他的课，这节课的课堂气氛要显得严肃得多，这给我们的无形的压力，让我们自己自觉认真听讲。这个学期的小组合作感觉还是挺好的，我们出现了项目延期的情况，整个项目延期了两周，到最后导致熬夜通宵赶进度。团队协作是一件困难又有趣的事情，就算是写文档也可以学到很多东西，感觉这个学期收益颇多，希望下个学期再接再厉。我们是一个整体而不是分开的</a:t>
            </a:r>
            <a:r>
              <a:rPr lang="en-US" altLang="zh-CN" sz="1600" b="0">
                <a:latin typeface="宋体" panose="02010600030101010101" pitchFamily="2" charset="-122"/>
                <a:ea typeface="宋体" panose="02010600030101010101" pitchFamily="2" charset="-122"/>
                <a:cs typeface="宋体" panose="02010600030101010101" pitchFamily="2" charset="-122"/>
              </a:rPr>
              <a:t>5</a:t>
            </a:r>
            <a:r>
              <a:rPr lang="zh-CN" altLang="en-US" sz="16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我给自己的最终评价是</a:t>
            </a:r>
            <a:r>
              <a:rPr lang="en-US" altLang="zh-CN" sz="1600" b="0">
                <a:latin typeface="Calibri" panose="020F0502020204030204" pitchFamily="34" charset="0"/>
                <a:ea typeface="Calibri" panose="020F0502020204030204" pitchFamily="34" charset="0"/>
                <a:cs typeface="Calibri" panose="020F0502020204030204" pitchFamily="34" charset="0"/>
              </a:rPr>
              <a:t>91</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477770" y="1796415"/>
            <a:ext cx="1348740" cy="368300"/>
          </a:xfrm>
          <a:prstGeom prst="rect">
            <a:avLst/>
          </a:prstGeom>
          <a:noFill/>
        </p:spPr>
        <p:txBody>
          <a:bodyPr wrap="square" rtlCol="0">
            <a:spAutoFit/>
          </a:bodyPr>
          <a:lstStyle/>
          <a:p>
            <a:r>
              <a:rPr lang="zh-CN" altLang="en-US"/>
              <a:t>徐毓茜：</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494155" y="1710690"/>
            <a:ext cx="9734550" cy="4769485"/>
          </a:xfrm>
          <a:prstGeom prst="rect">
            <a:avLst/>
          </a:prstGeom>
          <a:noFill/>
          <a:ln w="9525">
            <a:noFill/>
          </a:ln>
        </p:spPr>
        <p:txBody>
          <a:bodyPr wrap="square">
            <a:spAutoFit/>
          </a:bodyPr>
          <a:lstStyle/>
          <a:p>
            <a:pPr marL="609600" indent="-609600"/>
            <a:r>
              <a:rPr lang="en-US" altLang="zh-CN" sz="16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经过了艰难的一个学期，软件需求分析与设计这门课也渐渐进入尾声。首先，我想说明一下我为什么会用艰难这个词。这学期课排的比较满，其中还有很多门有期末大作业的硬核课程，这之中还有一门最最硬核的课程，那就是软件需求分析与设计这门课。</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是杨枨老师开设，主旨是让学生能过切身体验实践一下软件开发过程中的需求分析阶段。这门课可以说是极好的，是一门理论和实践结合起来的课程。杨枨老师也认真仔细地讲解软件需求分析的过程，热心回答学生的疑惑，必要时也会承担起一个负责的领路人角色，对学生的学习进行严格把关。</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软件需求分析与设计这门课程要求五个人一组进行分组。我们的分组可以说是为了方便，省去选人的麻烦，直接把同寝室的和上学期同组的老队友拉到一起拼成咸鱼五人组，组长也是推来推去，随便推给同寝室的人当。当然，这个随便的分组让我们吃尽了苦头。一开始，组里面没有明确的分工，也没有人站出来指挥组员干活，组里面的执行力真的是非常的低。所以，我们的项目进度经常比其他组落后，阶段评审的分数也只是中游水平。但是，随着最终评审的临近，以及杨枨老师下了狠招</a:t>
            </a:r>
            <a:r>
              <a:rPr lang="en-US" altLang="zh-CN" sz="1600" b="0">
                <a:latin typeface="宋体" panose="02010600030101010101" pitchFamily="2" charset="-122"/>
                <a:ea typeface="宋体" panose="02010600030101010101" pitchFamily="2" charset="-122"/>
                <a:cs typeface="宋体" panose="02010600030101010101" pitchFamily="2" charset="-122"/>
              </a:rPr>
              <a:t>——</a:t>
            </a:r>
            <a:r>
              <a:rPr lang="zh-CN" altLang="en-US" sz="1600" b="0">
                <a:latin typeface="宋体" panose="02010600030101010101" pitchFamily="2" charset="-122"/>
                <a:ea typeface="宋体" panose="02010600030101010101" pitchFamily="2" charset="-122"/>
                <a:cs typeface="宋体" panose="02010600030101010101" pitchFamily="2" charset="-122"/>
              </a:rPr>
              <a:t>扣分达</a:t>
            </a:r>
            <a:r>
              <a:rPr lang="en-US" altLang="zh-CN" sz="1600" b="0">
                <a:latin typeface="Calibri" panose="020F0502020204030204" pitchFamily="34" charset="0"/>
                <a:ea typeface="Calibri" panose="020F0502020204030204" pitchFamily="34" charset="0"/>
                <a:cs typeface="Calibri" panose="020F0502020204030204" pitchFamily="34" charset="0"/>
              </a:rPr>
              <a:t>10</a:t>
            </a:r>
            <a:r>
              <a:rPr lang="zh-CN" altLang="en-US" sz="1600" b="0">
                <a:latin typeface="宋体" panose="02010600030101010101" pitchFamily="2" charset="-122"/>
                <a:ea typeface="宋体" panose="02010600030101010101" pitchFamily="2" charset="-122"/>
                <a:cs typeface="宋体" panose="02010600030101010101" pitchFamily="2" charset="-122"/>
              </a:rPr>
              <a:t>分的人直接挂科。我们小组也有了危机意识，开始关系项目的进度，也有人站出来进行分工，指挥工作，小组成员也很配合，埋头苦干，时间不够，晚上</a:t>
            </a:r>
            <a:r>
              <a:rPr lang="en-US" altLang="zh-CN" sz="1600" b="0">
                <a:latin typeface="Calibri" panose="020F0502020204030204" pitchFamily="34" charset="0"/>
                <a:ea typeface="Calibri" panose="020F0502020204030204" pitchFamily="34" charset="0"/>
                <a:cs typeface="Calibri" panose="020F0502020204030204" pitchFamily="34" charset="0"/>
              </a:rPr>
              <a:t>5</a:t>
            </a:r>
            <a:r>
              <a:rPr lang="zh-CN" altLang="en-US" sz="1600" b="0">
                <a:latin typeface="宋体" panose="02010600030101010101" pitchFamily="2" charset="-122"/>
                <a:ea typeface="宋体" panose="02010600030101010101" pitchFamily="2" charset="-122"/>
                <a:cs typeface="宋体" panose="02010600030101010101" pitchFamily="2" charset="-122"/>
              </a:rPr>
              <a:t>个人就一起在租房里面通宵写文档赶进度。确实，组内积极性上来了，工作效率也上来了，进度也赶了上来。</a:t>
            </a:r>
          </a:p>
          <a:p>
            <a:pPr marL="609600" indent="-609600"/>
            <a:r>
              <a:rPr lang="zh-CN" altLang="en-US" sz="1600" b="0">
                <a:latin typeface="宋体" panose="02010600030101010101" pitchFamily="2" charset="-122"/>
                <a:ea typeface="宋体" panose="02010600030101010101" pitchFamily="2" charset="-122"/>
                <a:cs typeface="宋体" panose="02010600030101010101" pitchFamily="2" charset="-122"/>
              </a:rPr>
              <a:t>          人总是要为自己犯下的过错付出代价，换句话说就是出来混的总是要还的。学期开始的时候我没有意识到这学期的任务有多重，还在那浑水摸鱼，等学期末的时候就在那不当人，没日没夜的赶大作业和软件需求分析的进度，一天就睡三四小时。总算，快要熬到头了，我为我的浑水摸鱼付出了代价，也会以此为戒。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89</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2108835" y="1280795"/>
            <a:ext cx="1322705" cy="368300"/>
          </a:xfrm>
          <a:prstGeom prst="rect">
            <a:avLst/>
          </a:prstGeom>
          <a:noFill/>
        </p:spPr>
        <p:txBody>
          <a:bodyPr wrap="square" rtlCol="0">
            <a:spAutoFit/>
          </a:bodyPr>
          <a:lstStyle/>
          <a:p>
            <a:r>
              <a:rPr lang="zh-CN" altLang="en-US"/>
              <a:t>马益亮：</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1279525" y="2329180"/>
            <a:ext cx="9430385" cy="3538220"/>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zh-CN" altLang="en-US" sz="1600" b="0">
                <a:latin typeface="宋体" panose="02010600030101010101" pitchFamily="2" charset="-122"/>
                <a:ea typeface="宋体" panose="02010600030101010101" pitchFamily="2" charset="-122"/>
                <a:cs typeface="宋体" panose="02010600030101010101" pitchFamily="2" charset="-122"/>
              </a:rPr>
              <a:t>在经过这个学期的软件需求和项目管理的融合学习后，觉得自己的收获很大，让我真正的认识到了很多的新的东西，新的知识，软件工程不只是打代码那么简单，编码只是其中的一个部分很大的一部分是需要管理设计各方面的结合综合在一起才是一门软件工程，回想起上学期杨老师的软件工程基础到这学期的软件需求分析差别不是一点，上学期仅仅是入门级的一点试水，这学期还结合了项目管理的内容，使得内容更加繁复，精准，同时学习内容也大大加大，更多的是学习工作量也同时跟随增加，但是我们做这个项目的是一个整体，一个小组，每个小组成员为了更好的完成项目，对这个项目都十分的投入和付出，并且对这个项目的内容，功能，开发过程都了然于胸，在项目进行期间能很明显的感受到一个的工作脱轨会导致整个小组的工作停滞，有时候我还是对于这个项目的工作进行不是非常的明确，但我有一群融洽相处的队友一起陪我共渡难关。还有就是本节课的主题是需求也就是软件需求，我学习的过程中发现需求获取阶段是十分重要的，首先要明确客户的需求才能更好的去设计，去考虑这样的需求需要哪些条件，考虑他的可行性等等，将这个项目进行有效的分析，最后一步步把功能完善，最终交出最后的项目成果，最后感谢我们小组各个成员的亲和包容和努力付出，综合我在项目中的工作和一些失误，我给自己的最终评价是</a:t>
            </a:r>
            <a:r>
              <a:rPr lang="en-US" altLang="zh-CN" sz="1600" b="0">
                <a:latin typeface="宋体" panose="02010600030101010101" pitchFamily="2" charset="-122"/>
                <a:ea typeface="宋体" panose="02010600030101010101" pitchFamily="2" charset="-122"/>
                <a:cs typeface="宋体" panose="02010600030101010101" pitchFamily="2" charset="-122"/>
              </a:rPr>
              <a:t>85</a:t>
            </a:r>
            <a:r>
              <a:rPr lang="zh-CN" altLang="en-US" sz="1600" b="0">
                <a:latin typeface="宋体" panose="02010600030101010101" pitchFamily="2" charset="-122"/>
                <a:ea typeface="宋体" panose="02010600030101010101" pitchFamily="2" charset="-122"/>
                <a:cs typeface="宋体" panose="02010600030101010101" pitchFamily="2" charset="-122"/>
              </a:rPr>
              <a:t>分。</a:t>
            </a:r>
            <a:endParaRPr lang="zh-CN" altLang="en-US" sz="1600"/>
          </a:p>
        </p:txBody>
      </p:sp>
      <p:sp>
        <p:nvSpPr>
          <p:cNvPr id="2" name="文本框 1"/>
          <p:cNvSpPr txBox="1"/>
          <p:nvPr/>
        </p:nvSpPr>
        <p:spPr>
          <a:xfrm>
            <a:off x="1878330" y="1759585"/>
            <a:ext cx="1697355" cy="368300"/>
          </a:xfrm>
          <a:prstGeom prst="rect">
            <a:avLst/>
          </a:prstGeom>
          <a:noFill/>
        </p:spPr>
        <p:txBody>
          <a:bodyPr wrap="square" rtlCol="0">
            <a:spAutoFit/>
          </a:bodyPr>
          <a:lstStyle/>
          <a:p>
            <a:r>
              <a:rPr lang="zh-CN" altLang="en-US"/>
              <a:t>吕煜杰：</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感想与体会</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0" name="文本框 99"/>
          <p:cNvSpPr txBox="1"/>
          <p:nvPr/>
        </p:nvSpPr>
        <p:spPr>
          <a:xfrm>
            <a:off x="524510" y="1908810"/>
            <a:ext cx="10553700" cy="4615815"/>
          </a:xfrm>
          <a:prstGeom prst="rect">
            <a:avLst/>
          </a:prstGeom>
          <a:noFill/>
          <a:ln w="9525">
            <a:noFill/>
          </a:ln>
        </p:spPr>
        <p:txBody>
          <a:bodyPr wrap="square">
            <a:spAutoFit/>
          </a:bodyPr>
          <a:lstStyle/>
          <a:p>
            <a:pPr marL="609600" indent="-609600"/>
            <a:r>
              <a:rPr lang="en-US" altLang="zh-CN" sz="1200" b="0">
                <a:latin typeface="宋体" panose="02010600030101010101" pitchFamily="2" charset="-122"/>
                <a:ea typeface="宋体" panose="02010600030101010101" pitchFamily="2" charset="-122"/>
                <a:cs typeface="宋体" panose="02010600030101010101" pitchFamily="2" charset="-122"/>
              </a:rPr>
              <a:t>        </a:t>
            </a: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这个学期的软件需求课个人认为是一个比较艰难的课程。它的工作量在前期并没有体现，但是后期的工作量会暴增，而且也是小组合作完成，需要考验每个小组能否一起完成任务的能力，不能有一个人是闲置的。</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由于选课问题，之前的重修课导致无法上周三的课，把课调到了周五下午，是一个人很少，几乎每节课都会被提问的一个情况，然而也是个人原因，我上课一般都在做自己的作业，并没有太大的注意力在翻转的课上，就被提问很多都答不出来，被扣了一些分。</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其次，由于上学期的教训，我个人一直很想早些把项目完成，就是把进度提早，不至于最后几天又要通宵赶还不一定来得及，所以会与小组成员会有一些小争执。但是由于本次课程我又不是组长的缘故，有的时候又想着算了不想管的心态，所以项目前期一直是布置什么任务就做什么，有一次两周没什么大的任务我也没有提出什么意见，随它过去了。但是到后面的时候还是觉得不行，而且平时分扣得也比较多了，就态度比较强势，开始和另一个组员一起督促他们补进度赶进度，甚至我说的话会比较重，也是一个不太礼貌的事情吧，也是庆幸其他组员脾气比较好吧，没有出现什么小组里吵架的情况。</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但是在后来大家的共同努力下，我们没有落下太大的任务，除了有的图可能因为没有找老师请教，没有学透就画的缘故，有一些错误，但是在最后我们一定会将它改正。我们也在完成了其他大作业的后面的时间全部都交给了这门课的项目，希望在最终评审的那天有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在这学期的学习中，我意识到了团队的整体意识和沟通十分重要，小组成员之间需要知道其他人的工作进度和完成情况，我们是一个整体而不是分开的</a:t>
            </a:r>
            <a:r>
              <a:rPr lang="en-US" altLang="zh-CN" sz="1400" b="0">
                <a:latin typeface="宋体" panose="02010600030101010101" pitchFamily="2" charset="-122"/>
                <a:ea typeface="宋体" panose="02010600030101010101" pitchFamily="2" charset="-122"/>
                <a:cs typeface="宋体" panose="02010600030101010101" pitchFamily="2" charset="-122"/>
              </a:rPr>
              <a:t>5</a:t>
            </a:r>
            <a:r>
              <a:rPr lang="zh-CN" altLang="en-US" sz="1400" b="0">
                <a:latin typeface="宋体" panose="02010600030101010101" pitchFamily="2" charset="-122"/>
                <a:ea typeface="宋体" panose="02010600030101010101" pitchFamily="2" charset="-122"/>
                <a:cs typeface="宋体" panose="02010600030101010101" pitchFamily="2" charset="-122"/>
              </a:rPr>
              <a:t>个个体，不能像上学期一样最后做出来的东西每个人的都不一致。一个小组是需要声音的，总需要一个人来严格的督促和领导，需要一个人来给他们敲一下警钟，若不如此，每个成员都会很懒散，那就变成了一个慢慢等死的过程。</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后期的工作每个组员都很努力，尤其是吕煜杰同学，他由于之前的一些不认真，被老师说了之后，每次都很努力地完成自己的任务，更是在其他组员无法完成自己任务的情况下，作为我们小组的万能组员，都是他在帮着别的人完成任务。所以我希望老师能看到他的努力，谅解他之前的一些小错误，最后也给他一个好的结果。</a:t>
            </a:r>
          </a:p>
          <a:p>
            <a:pPr marL="609600" indent="-609600"/>
            <a:r>
              <a:rPr lang="zh-CN" altLang="en-US" sz="1400" b="0">
                <a:latin typeface="宋体" panose="02010600030101010101" pitchFamily="2" charset="-122"/>
                <a:ea typeface="宋体" panose="02010600030101010101" pitchFamily="2" charset="-122"/>
                <a:cs typeface="宋体" panose="02010600030101010101" pitchFamily="2" charset="-122"/>
              </a:rPr>
              <a:t>           最后，我对自己本学期的绩效评价是</a:t>
            </a:r>
            <a:r>
              <a:rPr lang="en-US" altLang="zh-CN" sz="1400" b="0">
                <a:latin typeface="宋体" panose="02010600030101010101" pitchFamily="2" charset="-122"/>
                <a:ea typeface="宋体" panose="02010600030101010101" pitchFamily="2" charset="-122"/>
                <a:cs typeface="宋体" panose="02010600030101010101" pitchFamily="2" charset="-122"/>
              </a:rPr>
              <a:t>94</a:t>
            </a:r>
            <a:r>
              <a:rPr lang="zh-CN" altLang="en-US" sz="1400" b="0">
                <a:latin typeface="宋体" panose="02010600030101010101" pitchFamily="2" charset="-122"/>
                <a:ea typeface="宋体" panose="02010600030101010101" pitchFamily="2" charset="-122"/>
                <a:cs typeface="宋体" panose="02010600030101010101" pitchFamily="2" charset="-122"/>
              </a:rPr>
              <a:t>分，感谢我的组员，也十分谢谢杨枨老师和侯宏仑老师，比心</a:t>
            </a:r>
            <a:r>
              <a:rPr lang="en-US" altLang="zh-CN" sz="1400" b="0">
                <a:latin typeface="Calibri" panose="020F0502020204030204" pitchFamily="34" charset="0"/>
                <a:ea typeface="Calibri" panose="020F0502020204030204" pitchFamily="34" charset="0"/>
                <a:cs typeface="Calibri" panose="020F0502020204030204" pitchFamily="34" charset="0"/>
              </a:rPr>
              <a:t>~</a:t>
            </a:r>
            <a:endParaRPr lang="zh-CN" altLang="en-US" sz="1400"/>
          </a:p>
        </p:txBody>
      </p:sp>
      <p:sp>
        <p:nvSpPr>
          <p:cNvPr id="2" name="文本框 1"/>
          <p:cNvSpPr txBox="1"/>
          <p:nvPr/>
        </p:nvSpPr>
        <p:spPr>
          <a:xfrm>
            <a:off x="1233170" y="1540510"/>
            <a:ext cx="1495425" cy="368300"/>
          </a:xfrm>
          <a:prstGeom prst="rect">
            <a:avLst/>
          </a:prstGeom>
          <a:noFill/>
        </p:spPr>
        <p:txBody>
          <a:bodyPr wrap="square" rtlCol="0">
            <a:spAutoFit/>
          </a:bodyPr>
          <a:lstStyle/>
          <a:p>
            <a:r>
              <a:rPr lang="zh-CN" altLang="en-US"/>
              <a:t>陈佳敏：</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绩效评价</a:t>
            </a:r>
            <a:endPar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endParaRP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2207676" y="1556844"/>
            <a:ext cx="7200600" cy="4830667"/>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87"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3</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6388"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a:solidFill>
                  <a:srgbClr val="7F7F7F"/>
                </a:solidFill>
                <a:latin typeface="造字工房悦黑体验版纤细体"/>
                <a:ea typeface="造字工房悦黑体验版纤细体"/>
                <a:cs typeface="造字工房悦黑体验版纤细体"/>
                <a:sym typeface="造字工房悦黑体验版纤细体"/>
              </a:rPr>
              <a:t>移动课堂助理</a:t>
            </a:r>
          </a:p>
        </p:txBody>
      </p:sp>
      <p:sp>
        <p:nvSpPr>
          <p:cNvPr id="16389"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 name="矩形 1"/>
          <p:cNvSpPr/>
          <p:nvPr/>
        </p:nvSpPr>
        <p:spPr>
          <a:xfrm>
            <a:off x="1794510" y="2004060"/>
            <a:ext cx="3928110" cy="3138170"/>
          </a:xfrm>
          <a:prstGeom prst="rect">
            <a:avLst/>
          </a:prstGeom>
        </p:spPr>
        <p:txBody>
          <a:bodyPr wrap="square">
            <a:spAutoFit/>
          </a:bodyPr>
          <a:lstStyle/>
          <a:p>
            <a:r>
              <a:rPr lang="zh-CN" altLang="en-US" dirty="0" smtClean="0"/>
              <a:t>常规：</a:t>
            </a:r>
          </a:p>
          <a:p>
            <a:endParaRPr lang="zh-CN" altLang="en-US" dirty="0" smtClean="0"/>
          </a:p>
          <a:p>
            <a:r>
              <a:rPr lang="zh-CN" altLang="en-US" dirty="0" smtClean="0"/>
              <a:t>可行性分析</a:t>
            </a:r>
            <a:endParaRPr lang="en-US" altLang="zh-CN" dirty="0" smtClean="0"/>
          </a:p>
          <a:p>
            <a:r>
              <a:rPr lang="zh-CN" altLang="en-US" dirty="0" smtClean="0"/>
              <a:t>对原有需求进行分析</a:t>
            </a:r>
            <a:endParaRPr lang="en-US" altLang="zh-CN" dirty="0" smtClean="0"/>
          </a:p>
          <a:p>
            <a:r>
              <a:rPr lang="zh-CN" altLang="en-US" dirty="0" smtClean="0"/>
              <a:t>编写项目章程</a:t>
            </a:r>
            <a:endParaRPr lang="en-US" altLang="zh-CN" dirty="0" smtClean="0"/>
          </a:p>
          <a:p>
            <a:r>
              <a:rPr lang="zh-CN" altLang="en-US" dirty="0" smtClean="0"/>
              <a:t>编写项目计划、需求工程计划</a:t>
            </a:r>
            <a:endParaRPr lang="en-US" altLang="zh-CN" dirty="0" smtClean="0"/>
          </a:p>
          <a:p>
            <a:r>
              <a:rPr lang="zh-CN" altLang="en-US" dirty="0" smtClean="0"/>
              <a:t>设计移动端界面原型</a:t>
            </a:r>
            <a:endParaRPr lang="en-US" altLang="zh-CN" dirty="0" smtClean="0"/>
          </a:p>
          <a:p>
            <a:r>
              <a:rPr lang="zh-CN" altLang="en-US" dirty="0" smtClean="0"/>
              <a:t>需求确认</a:t>
            </a:r>
            <a:endParaRPr lang="en-US" altLang="zh-CN" dirty="0" smtClean="0"/>
          </a:p>
          <a:p>
            <a:r>
              <a:rPr lang="zh-CN" altLang="en-US" dirty="0" smtClean="0"/>
              <a:t>编写</a:t>
            </a:r>
            <a:r>
              <a:rPr lang="en-US" altLang="zh-CN" dirty="0" smtClean="0"/>
              <a:t>SRS</a:t>
            </a:r>
          </a:p>
          <a:p>
            <a:r>
              <a:rPr lang="zh-CN" altLang="en-US" dirty="0"/>
              <a:t>相关</a:t>
            </a:r>
            <a:r>
              <a:rPr lang="zh-CN" altLang="en-US" dirty="0" smtClean="0"/>
              <a:t>评审</a:t>
            </a:r>
            <a:endParaRPr lang="en-US" altLang="zh-CN" dirty="0" smtClean="0"/>
          </a:p>
          <a:p>
            <a:r>
              <a:rPr lang="zh-CN" altLang="en-US" dirty="0"/>
              <a:t>安装部署</a:t>
            </a:r>
            <a:endParaRPr lang="en-US" altLang="zh-CN" smtClean="0"/>
          </a:p>
        </p:txBody>
      </p:sp>
      <p:sp>
        <p:nvSpPr>
          <p:cNvPr id="3" name="文本框 2"/>
          <p:cNvSpPr txBox="1"/>
          <p:nvPr/>
        </p:nvSpPr>
        <p:spPr>
          <a:xfrm>
            <a:off x="6200775" y="2004060"/>
            <a:ext cx="5125720" cy="4799965"/>
          </a:xfrm>
          <a:prstGeom prst="rect">
            <a:avLst/>
          </a:prstGeom>
          <a:noFill/>
        </p:spPr>
        <p:txBody>
          <a:bodyPr wrap="square" rtlCol="0">
            <a:spAutoFit/>
          </a:bodyPr>
          <a:lstStyle/>
          <a:p>
            <a:r>
              <a:rPr lang="zh-CN" altLang="en-US"/>
              <a:t>考虑：</a:t>
            </a:r>
          </a:p>
          <a:p>
            <a:endParaRPr lang="zh-CN" altLang="en-US"/>
          </a:p>
          <a:p>
            <a:endParaRPr lang="zh-CN" altLang="en-US"/>
          </a:p>
          <a:p>
            <a:r>
              <a:rPr lang="en-US" altLang="zh-CN"/>
              <a:t>1</a:t>
            </a:r>
            <a:r>
              <a:rPr lang="zh-CN" altLang="en-US"/>
              <a:t>、</a:t>
            </a:r>
            <a:r>
              <a:rPr lang="en-US" altLang="zh-CN"/>
              <a:t>PC</a:t>
            </a:r>
            <a:r>
              <a:rPr lang="zh-CN" altLang="en-US"/>
              <a:t>端已有产品是否适合移植到移动端</a:t>
            </a:r>
          </a:p>
          <a:p>
            <a:endParaRPr lang="zh-CN" altLang="en-US"/>
          </a:p>
          <a:p>
            <a:r>
              <a:rPr lang="en-US" altLang="zh-CN"/>
              <a:t>2</a:t>
            </a:r>
            <a:r>
              <a:rPr lang="zh-CN" altLang="en-US"/>
              <a:t>、移动端的新的需求点</a:t>
            </a:r>
          </a:p>
          <a:p>
            <a:endParaRPr lang="zh-CN" altLang="en-US"/>
          </a:p>
          <a:p>
            <a:r>
              <a:rPr lang="en-US" altLang="zh-CN"/>
              <a:t>3</a:t>
            </a:r>
            <a:r>
              <a:rPr lang="zh-CN" altLang="en-US"/>
              <a:t>、移动端不可行需求点</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a:solidFill>
                  <a:schemeClr val="bg1"/>
                </a:solidFill>
                <a:latin typeface="Gungsuh" panose="02030600000101010101" pitchFamily="18" charset="-127"/>
                <a:ea typeface="Gungsuh" panose="02030600000101010101" pitchFamily="18" charset="-127"/>
                <a:sym typeface="Gungsuh" panose="02030600000101010101" pitchFamily="18" charset="-127"/>
              </a:rPr>
              <a:t>1</a:t>
            </a:r>
            <a:endParaRPr lang="zh-CN" altLang="en-US" sz="600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5365" name="矩形 4"/>
          <p:cNvSpPr>
            <a:spLocks noChangeArrowheads="1"/>
          </p:cNvSpPr>
          <p:nvPr/>
        </p:nvSpPr>
        <p:spPr bwMode="auto">
          <a:xfrm>
            <a:off x="0" y="1"/>
            <a:ext cx="12192000" cy="685800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 name="文本框 3"/>
          <p:cNvSpPr txBox="1">
            <a:spLocks noChangeArrowheads="1"/>
          </p:cNvSpPr>
          <p:nvPr/>
        </p:nvSpPr>
        <p:spPr bwMode="auto">
          <a:xfrm>
            <a:off x="4585188" y="4094296"/>
            <a:ext cx="3558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3600" dirty="0" smtClean="0">
                <a:solidFill>
                  <a:schemeClr val="bg1"/>
                </a:solidFill>
                <a:latin typeface="微软雅黑" panose="020B0503020204020204" pitchFamily="34" charset="-122"/>
                <a:ea typeface="微软雅黑" panose="020B0503020204020204" pitchFamily="34" charset="-122"/>
              </a:rPr>
              <a:t>参考资料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2" name="椭圆 4"/>
          <p:cNvGrpSpPr/>
          <p:nvPr/>
        </p:nvGrpSpPr>
        <p:grpSpPr bwMode="auto">
          <a:xfrm>
            <a:off x="5505450" y="1809750"/>
            <a:ext cx="1535113" cy="1536700"/>
            <a:chOff x="0" y="0"/>
            <a:chExt cx="967" cy="968"/>
          </a:xfrm>
        </p:grpSpPr>
        <p:pic>
          <p:nvPicPr>
            <p:cNvPr id="13" name="椭圆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67"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143" y="141"/>
              <a:ext cx="684" cy="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文本框 2"/>
          <p:cNvSpPr txBox="1">
            <a:spLocks noChangeArrowheads="1"/>
          </p:cNvSpPr>
          <p:nvPr/>
        </p:nvSpPr>
        <p:spPr bwMode="auto">
          <a:xfrm>
            <a:off x="5948363" y="2114550"/>
            <a:ext cx="654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5400" dirty="0">
                <a:solidFill>
                  <a:srgbClr val="003F78"/>
                </a:solidFill>
                <a:latin typeface="Impact" panose="020B0806030902050204" pitchFamily="34" charset="0"/>
              </a:rPr>
              <a:t>4</a:t>
            </a:r>
            <a:endParaRPr lang="zh-CN" altLang="en-US" sz="5400" dirty="0">
              <a:solidFill>
                <a:srgbClr val="003F78"/>
              </a:solidFill>
              <a:latin typeface="Impact" panose="020B0806030902050204" pitchFamily="34" charset="0"/>
            </a:endParaRPr>
          </a:p>
        </p:txBody>
      </p:sp>
      <p:sp>
        <p:nvSpPr>
          <p:cNvPr id="16" name="空心弧 8"/>
          <p:cNvSpPr/>
          <p:nvPr/>
        </p:nvSpPr>
        <p:spPr bwMode="auto">
          <a:xfrm rot="4201296">
            <a:off x="5276850" y="1581150"/>
            <a:ext cx="1981200" cy="1981200"/>
          </a:xfrm>
          <a:custGeom>
            <a:avLst/>
            <a:gdLst>
              <a:gd name="T0" fmla="*/ 0 w 1981200"/>
              <a:gd name="T1" fmla="*/ 990600 h 1981200"/>
              <a:gd name="T2" fmla="*/ 730856 w 1981200"/>
              <a:gd name="T3" fmla="*/ 34660 h 1981200"/>
              <a:gd name="T4" fmla="*/ 1844986 w 1981200"/>
              <a:gd name="T5" fmla="*/ 489288 h 1981200"/>
              <a:gd name="T6" fmla="*/ 1698400 w 1981200"/>
              <a:gd name="T7" fmla="*/ 1683643 h 1981200"/>
              <a:gd name="T8" fmla="*/ 507398 w 1981200"/>
              <a:gd name="T9" fmla="*/ 1855357 h 1981200"/>
              <a:gd name="T10" fmla="*/ 524165 w 1981200"/>
              <a:gd name="T11" fmla="*/ 1825349 h 1981200"/>
              <a:gd name="T12" fmla="*/ 1673839 w 1981200"/>
              <a:gd name="T13" fmla="*/ 1659594 h 1981200"/>
              <a:gd name="T14" fmla="*/ 1815339 w 1981200"/>
              <a:gd name="T15" fmla="*/ 506683 h 1981200"/>
              <a:gd name="T16" fmla="*/ 739870 w 1981200"/>
              <a:gd name="T17" fmla="*/ 67831 h 1981200"/>
              <a:gd name="T18" fmla="*/ 34375 w 1981200"/>
              <a:gd name="T19" fmla="*/ 990600 h 1981200"/>
              <a:gd name="T20" fmla="*/ 0 w 1981200"/>
              <a:gd name="T21" fmla="*/ 990600 h 198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81200" h="1981200">
                <a:moveTo>
                  <a:pt x="0" y="990600"/>
                </a:moveTo>
                <a:cubicBezTo>
                  <a:pt x="0" y="543541"/>
                  <a:pt x="299439" y="151883"/>
                  <a:pt x="730856" y="34660"/>
                </a:cubicBezTo>
                <a:cubicBezTo>
                  <a:pt x="1162272" y="-82563"/>
                  <a:pt x="1618743" y="103703"/>
                  <a:pt x="1844986" y="489288"/>
                </a:cubicBezTo>
                <a:cubicBezTo>
                  <a:pt x="2071229" y="874873"/>
                  <a:pt x="2011171" y="1364213"/>
                  <a:pt x="1698400" y="1683643"/>
                </a:cubicBezTo>
                <a:cubicBezTo>
                  <a:pt x="1385629" y="2003073"/>
                  <a:pt x="897663" y="2073426"/>
                  <a:pt x="507398" y="1855357"/>
                </a:cubicBezTo>
                <a:lnTo>
                  <a:pt x="524165" y="1825349"/>
                </a:lnTo>
                <a:cubicBezTo>
                  <a:pt x="900888" y="2035852"/>
                  <a:pt x="1371921" y="1967940"/>
                  <a:pt x="1673839" y="1659594"/>
                </a:cubicBezTo>
                <a:cubicBezTo>
                  <a:pt x="1975757" y="1351248"/>
                  <a:pt x="2033730" y="878888"/>
                  <a:pt x="1815339" y="506683"/>
                </a:cubicBezTo>
                <a:cubicBezTo>
                  <a:pt x="1596947" y="134478"/>
                  <a:pt x="1156316" y="-45324"/>
                  <a:pt x="739870" y="67831"/>
                </a:cubicBezTo>
                <a:cubicBezTo>
                  <a:pt x="323424" y="180986"/>
                  <a:pt x="34375" y="559054"/>
                  <a:pt x="34375" y="990600"/>
                </a:cubicBezTo>
                <a:lnTo>
                  <a:pt x="0" y="990600"/>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空心弧 9"/>
          <p:cNvSpPr/>
          <p:nvPr/>
        </p:nvSpPr>
        <p:spPr bwMode="auto">
          <a:xfrm rot="15379876">
            <a:off x="5105401" y="1411287"/>
            <a:ext cx="2322512" cy="2322513"/>
          </a:xfrm>
          <a:custGeom>
            <a:avLst/>
            <a:gdLst>
              <a:gd name="T0" fmla="*/ 1503905 w 2322512"/>
              <a:gd name="T1" fmla="*/ 51703 h 2322513"/>
              <a:gd name="T2" fmla="*/ 2322251 w 2322512"/>
              <a:gd name="T3" fmla="*/ 1185898 h 2322513"/>
              <a:gd name="T4" fmla="*/ 2272049 w 2322512"/>
              <a:gd name="T5" fmla="*/ 1184833 h 2322513"/>
              <a:gd name="T6" fmla="*/ 1489089 w 2322512"/>
              <a:gd name="T7" fmla="*/ 99680 h 2322513"/>
              <a:gd name="T8" fmla="*/ 1503905 w 2322512"/>
              <a:gd name="T9" fmla="*/ 51703 h 2322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2512" h="2322513">
                <a:moveTo>
                  <a:pt x="1503905" y="51703"/>
                </a:moveTo>
                <a:cubicBezTo>
                  <a:pt x="1999296" y="204688"/>
                  <a:pt x="2333253" y="667539"/>
                  <a:pt x="2322251" y="1185898"/>
                </a:cubicBezTo>
                <a:lnTo>
                  <a:pt x="2272049" y="1184833"/>
                </a:lnTo>
                <a:cubicBezTo>
                  <a:pt x="2282575" y="688887"/>
                  <a:pt x="1963059" y="246051"/>
                  <a:pt x="1489089" y="99680"/>
                </a:cubicBezTo>
                <a:lnTo>
                  <a:pt x="1503905" y="51703"/>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空心弧 10"/>
          <p:cNvSpPr/>
          <p:nvPr/>
        </p:nvSpPr>
        <p:spPr bwMode="auto">
          <a:xfrm rot="4201296">
            <a:off x="4932363" y="1189038"/>
            <a:ext cx="2686050" cy="2686050"/>
          </a:xfrm>
          <a:custGeom>
            <a:avLst/>
            <a:gdLst>
              <a:gd name="T0" fmla="*/ 2414346 w 2686050"/>
              <a:gd name="T1" fmla="*/ 533095 h 2686050"/>
              <a:gd name="T2" fmla="*/ 2607237 w 2686050"/>
              <a:gd name="T3" fmla="*/ 1796327 h 2686050"/>
              <a:gd name="T4" fmla="*/ 1655596 w 2686050"/>
              <a:gd name="T5" fmla="*/ 2649170 h 2686050"/>
              <a:gd name="T6" fmla="*/ 1650326 w 2686050"/>
              <a:gd name="T7" fmla="*/ 2627149 h 2686050"/>
              <a:gd name="T8" fmla="*/ 2585923 w 2686050"/>
              <a:gd name="T9" fmla="*/ 1788685 h 2686050"/>
              <a:gd name="T10" fmla="*/ 2396284 w 2686050"/>
              <a:gd name="T11" fmla="*/ 546751 h 2686050"/>
              <a:gd name="T12" fmla="*/ 2414346 w 2686050"/>
              <a:gd name="T13" fmla="*/ 533095 h 2686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86050" h="2686050">
                <a:moveTo>
                  <a:pt x="2414346" y="533095"/>
                </a:moveTo>
                <a:cubicBezTo>
                  <a:pt x="2687683" y="894647"/>
                  <a:pt x="2760219" y="1369678"/>
                  <a:pt x="2607237" y="1796327"/>
                </a:cubicBezTo>
                <a:cubicBezTo>
                  <a:pt x="2454255" y="2222976"/>
                  <a:pt x="2096397" y="2543683"/>
                  <a:pt x="1655596" y="2649170"/>
                </a:cubicBezTo>
                <a:lnTo>
                  <a:pt x="1650326" y="2627149"/>
                </a:lnTo>
                <a:cubicBezTo>
                  <a:pt x="2083695" y="2523440"/>
                  <a:pt x="2435521" y="2208141"/>
                  <a:pt x="2585923" y="1788685"/>
                </a:cubicBezTo>
                <a:cubicBezTo>
                  <a:pt x="2736325" y="1369229"/>
                  <a:pt x="2665013" y="902207"/>
                  <a:pt x="2396284" y="546751"/>
                </a:cubicBezTo>
                <a:lnTo>
                  <a:pt x="2414346" y="533095"/>
                </a:lnTo>
                <a:close/>
              </a:path>
            </a:pathLst>
          </a:custGeom>
          <a:gradFill rotWithShape="1">
            <a:gsLst>
              <a:gs pos="0">
                <a:srgbClr val="FFFFFF"/>
              </a:gs>
              <a:gs pos="100000">
                <a:srgbClr val="D9D9D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0" name="椭圆 11"/>
          <p:cNvSpPr>
            <a:spLocks noChangeArrowheads="1"/>
          </p:cNvSpPr>
          <p:nvPr/>
        </p:nvSpPr>
        <p:spPr bwMode="auto">
          <a:xfrm flipH="1">
            <a:off x="5741773" y="4987925"/>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9" name="椭圆 11"/>
          <p:cNvSpPr>
            <a:spLocks noChangeArrowheads="1"/>
          </p:cNvSpPr>
          <p:nvPr/>
        </p:nvSpPr>
        <p:spPr bwMode="auto">
          <a:xfrm flipH="1">
            <a:off x="6006885" y="4990850"/>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1" name="椭圆 11"/>
          <p:cNvSpPr>
            <a:spLocks noChangeArrowheads="1"/>
          </p:cNvSpPr>
          <p:nvPr/>
        </p:nvSpPr>
        <p:spPr bwMode="auto">
          <a:xfrm flipH="1">
            <a:off x="6279935" y="499586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椭圆 11"/>
          <p:cNvSpPr>
            <a:spLocks noChangeArrowheads="1"/>
          </p:cNvSpPr>
          <p:nvPr/>
        </p:nvSpPr>
        <p:spPr bwMode="auto">
          <a:xfrm flipH="1">
            <a:off x="6554573" y="4988453"/>
            <a:ext cx="117475" cy="117475"/>
          </a:xfrm>
          <a:prstGeom prst="ellipse">
            <a:avLst/>
          </a:prstGeom>
          <a:solidFill>
            <a:srgbClr val="003F78"/>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369695" y="1998345"/>
            <a:ext cx="9451975" cy="5077460"/>
          </a:xfrm>
          <a:prstGeom prst="rect">
            <a:avLst/>
          </a:prstGeom>
          <a:noFill/>
        </p:spPr>
        <p:txBody>
          <a:bodyPr wrap="square" rtlCol="0">
            <a:spAutoFit/>
          </a:bodyPr>
          <a:lstStyle/>
          <a:p>
            <a:pPr eaLnBrk="1" hangingPunct="1"/>
            <a:r>
              <a:rPr lang="zh-CN" altLang="en-US" sz="2400" dirty="0"/>
              <a:t>【</a:t>
            </a:r>
            <a:r>
              <a:rPr lang="en-US" altLang="zh-CN" sz="2400" dirty="0"/>
              <a:t>1</a:t>
            </a:r>
            <a:r>
              <a:rPr lang="zh-CN" altLang="en-US" sz="2400" dirty="0"/>
              <a:t>】</a:t>
            </a:r>
            <a:r>
              <a:rPr lang="en-US" altLang="zh-CN" sz="2400" dirty="0">
                <a:sym typeface="+mn-ea"/>
              </a:rPr>
              <a:t>Grady, </a:t>
            </a:r>
            <a:r>
              <a:rPr lang="en-US" altLang="zh-CN" sz="2400" dirty="0" err="1">
                <a:sym typeface="+mn-ea"/>
              </a:rPr>
              <a:t>Booch</a:t>
            </a:r>
            <a:r>
              <a:rPr lang="en-US" altLang="zh-CN" sz="2400" dirty="0">
                <a:sym typeface="+mn-ea"/>
              </a:rPr>
              <a:t>, James, Rumbaugh, Ivar, Jacobson. UML</a:t>
            </a:r>
            <a:r>
              <a:rPr lang="zh-CN" altLang="en-US" sz="2400" dirty="0">
                <a:sym typeface="+mn-ea"/>
              </a:rPr>
              <a:t>用户指南</a:t>
            </a:r>
            <a:r>
              <a:rPr lang="en-US" altLang="zh-CN" sz="2400" dirty="0">
                <a:sym typeface="+mn-ea"/>
              </a:rPr>
              <a:t>[M]. </a:t>
            </a:r>
            <a:r>
              <a:rPr lang="zh-CN" altLang="en-US" sz="2400" dirty="0">
                <a:sym typeface="+mn-ea"/>
              </a:rPr>
              <a:t>北京市丰台区成寿寺路</a:t>
            </a:r>
            <a:r>
              <a:rPr lang="en-US" altLang="zh-CN" sz="2400" dirty="0">
                <a:sym typeface="+mn-ea"/>
              </a:rPr>
              <a:t>11</a:t>
            </a:r>
            <a:r>
              <a:rPr lang="zh-CN" altLang="en-US" sz="2400" dirty="0">
                <a:sym typeface="+mn-ea"/>
              </a:rPr>
              <a:t>号</a:t>
            </a:r>
            <a:r>
              <a:rPr lang="en-US" altLang="zh-CN" sz="2400" dirty="0">
                <a:sym typeface="+mn-ea"/>
              </a:rPr>
              <a:t>:</a:t>
            </a:r>
            <a:r>
              <a:rPr lang="zh-CN" altLang="en-US" sz="2400" dirty="0">
                <a:sym typeface="+mn-ea"/>
              </a:rPr>
              <a:t>人民邮电出版社</a:t>
            </a:r>
            <a:r>
              <a:rPr lang="en-US" altLang="zh-CN" sz="2400" dirty="0">
                <a:sym typeface="+mn-ea"/>
              </a:rPr>
              <a:t>, 2017. 2-31</a:t>
            </a:r>
            <a:endParaRPr lang="en-US" altLang="zh-CN" sz="2400" dirty="0">
              <a:latin typeface="Arial" panose="020B0604020202020204" pitchFamily="34" charset="0"/>
            </a:endParaRPr>
          </a:p>
          <a:p>
            <a:pPr eaLnBrk="1" hangingPunct="1"/>
            <a:endParaRPr lang="en-US" altLang="zh-CN" sz="2400" dirty="0">
              <a:latin typeface="Arial" panose="020B0604020202020204" pitchFamily="34" charset="0"/>
            </a:endParaRPr>
          </a:p>
          <a:p>
            <a:pPr eaLnBrk="1" hangingPunct="1"/>
            <a:r>
              <a:rPr lang="zh-CN" altLang="en-US" sz="2400" dirty="0">
                <a:sym typeface="+mn-ea"/>
              </a:rPr>
              <a:t>【</a:t>
            </a:r>
            <a:r>
              <a:rPr lang="en-US" altLang="zh-CN" sz="2400" dirty="0">
                <a:sym typeface="+mn-ea"/>
              </a:rPr>
              <a:t>2</a:t>
            </a:r>
            <a:r>
              <a:rPr lang="zh-CN" altLang="en-US" sz="2400" dirty="0">
                <a:sym typeface="+mn-ea"/>
              </a:rPr>
              <a:t>】杨弘平</a:t>
            </a:r>
            <a:r>
              <a:rPr lang="en-US" altLang="zh-CN" sz="2400" dirty="0">
                <a:sym typeface="+mn-ea"/>
              </a:rPr>
              <a:t>. UML2</a:t>
            </a:r>
            <a:r>
              <a:rPr lang="zh-CN" altLang="en-US" sz="2400" dirty="0">
                <a:sym typeface="+mn-ea"/>
              </a:rPr>
              <a:t>基础、建模与设计教程 </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a:t>
            </a:r>
            <a:r>
              <a:rPr lang="zh-CN" altLang="en-US" sz="2400" dirty="0"/>
              <a:t> </a:t>
            </a:r>
          </a:p>
          <a:p>
            <a:pPr eaLnBrk="1" hangingPunct="1"/>
            <a:endParaRPr lang="zh-CN" altLang="en-US" sz="2400" dirty="0"/>
          </a:p>
          <a:p>
            <a:pPr eaLnBrk="1" hangingPunct="1"/>
            <a:r>
              <a:rPr lang="zh-CN" altLang="en-US" sz="2400" dirty="0"/>
              <a:t>【</a:t>
            </a:r>
            <a:r>
              <a:rPr lang="en-US" altLang="zh-CN" sz="2400" dirty="0"/>
              <a:t>3</a:t>
            </a:r>
            <a:r>
              <a:rPr lang="zh-CN" altLang="en-US" sz="2400" dirty="0"/>
              <a:t>】</a:t>
            </a:r>
            <a:r>
              <a:rPr lang="en-US" altLang="zh-CN" sz="2400" dirty="0">
                <a:sym typeface="+mn-ea"/>
              </a:rPr>
              <a:t>Karl </a:t>
            </a:r>
            <a:r>
              <a:rPr lang="en-US" altLang="zh-CN" sz="2400" dirty="0" err="1">
                <a:sym typeface="+mn-ea"/>
              </a:rPr>
              <a:t>Wiegers</a:t>
            </a:r>
            <a:r>
              <a:rPr lang="en-US" altLang="zh-CN" sz="2400" dirty="0">
                <a:sym typeface="+mn-ea"/>
              </a:rPr>
              <a:t>. </a:t>
            </a:r>
            <a:r>
              <a:rPr lang="zh-CN" altLang="en-US" sz="2400" dirty="0">
                <a:sym typeface="+mn-ea"/>
              </a:rPr>
              <a:t>软件需求（第三版）</a:t>
            </a:r>
            <a:r>
              <a:rPr lang="en-US" altLang="zh-CN" sz="2400" dirty="0">
                <a:sym typeface="+mn-ea"/>
              </a:rPr>
              <a:t>[M]. </a:t>
            </a:r>
            <a:r>
              <a:rPr lang="zh-CN" altLang="en-US" sz="2400" dirty="0">
                <a:sym typeface="+mn-ea"/>
              </a:rPr>
              <a:t>北京清华大学学研大厦</a:t>
            </a:r>
            <a:r>
              <a:rPr lang="en-US" altLang="zh-CN" sz="2400" dirty="0">
                <a:sym typeface="+mn-ea"/>
              </a:rPr>
              <a:t>A</a:t>
            </a:r>
            <a:r>
              <a:rPr lang="zh-CN" altLang="en-US" sz="2400" dirty="0">
                <a:sym typeface="+mn-ea"/>
              </a:rPr>
              <a:t>座</a:t>
            </a:r>
            <a:r>
              <a:rPr lang="en-US" altLang="zh-CN" sz="2400" dirty="0">
                <a:sym typeface="+mn-ea"/>
              </a:rPr>
              <a:t>:</a:t>
            </a:r>
            <a:r>
              <a:rPr lang="zh-CN" altLang="en-US" sz="2400" dirty="0">
                <a:sym typeface="+mn-ea"/>
              </a:rPr>
              <a:t>清华大学出版社</a:t>
            </a:r>
            <a:r>
              <a:rPr lang="en-US" altLang="zh-CN" sz="2400" dirty="0">
                <a:sym typeface="+mn-ea"/>
              </a:rPr>
              <a:t>, 2018. 1-50 </a:t>
            </a:r>
          </a:p>
          <a:p>
            <a:pPr eaLnBrk="1" hangingPunct="1"/>
            <a:endParaRPr lang="en-US" altLang="zh-CN" sz="2400" dirty="0">
              <a:sym typeface="+mn-ea"/>
            </a:endParaRPr>
          </a:p>
          <a:p>
            <a:pPr eaLnBrk="1" hangingPunct="1"/>
            <a:r>
              <a:rPr lang="zh-CN" altLang="en-US" sz="2400" dirty="0">
                <a:sym typeface="+mn-ea"/>
              </a:rPr>
              <a:t>【</a:t>
            </a:r>
            <a:r>
              <a:rPr lang="en-US" altLang="zh-CN" sz="2400" dirty="0">
                <a:sym typeface="+mn-ea"/>
              </a:rPr>
              <a:t>4</a:t>
            </a:r>
            <a:r>
              <a:rPr lang="zh-CN" altLang="en-US" sz="2400" dirty="0">
                <a:sym typeface="+mn-ea"/>
              </a:rPr>
              <a:t>】凯西 施瓦贝尔</a:t>
            </a:r>
            <a:r>
              <a:rPr lang="en-US" altLang="zh-CN" sz="2400" dirty="0">
                <a:sym typeface="+mn-ea"/>
              </a:rPr>
              <a:t>. IT</a:t>
            </a:r>
            <a:r>
              <a:rPr lang="zh-CN" altLang="en-US" sz="2400" dirty="0">
                <a:sym typeface="+mn-ea"/>
              </a:rPr>
              <a:t>项目管理</a:t>
            </a:r>
            <a:r>
              <a:rPr lang="en-US" altLang="zh-CN" sz="2400" dirty="0">
                <a:sym typeface="+mn-ea"/>
              </a:rPr>
              <a:t>[M]. </a:t>
            </a:r>
            <a:r>
              <a:rPr lang="zh-CN" altLang="en-US" sz="2400" dirty="0">
                <a:sym typeface="+mn-ea"/>
              </a:rPr>
              <a:t>北京市西城区成寿寺路</a:t>
            </a:r>
            <a:r>
              <a:rPr lang="en-US" altLang="zh-CN" sz="2400" dirty="0">
                <a:sym typeface="+mn-ea"/>
              </a:rPr>
              <a:t>11</a:t>
            </a:r>
            <a:r>
              <a:rPr lang="zh-CN" altLang="en-US" sz="2400" dirty="0">
                <a:sym typeface="+mn-ea"/>
              </a:rPr>
              <a:t>号</a:t>
            </a:r>
            <a:r>
              <a:rPr lang="en-US" altLang="zh-CN" sz="2400" dirty="0">
                <a:sym typeface="+mn-ea"/>
              </a:rPr>
              <a:t>: </a:t>
            </a:r>
            <a:r>
              <a:rPr lang="zh-CN" altLang="en-US" sz="2400" dirty="0">
                <a:sym typeface="+mn-ea"/>
              </a:rPr>
              <a:t>人民邮电出版社</a:t>
            </a:r>
            <a:r>
              <a:rPr lang="en-US" altLang="zh-CN" sz="2400" dirty="0">
                <a:sym typeface="+mn-ea"/>
              </a:rPr>
              <a:t>, 2017. 2-31</a:t>
            </a:r>
            <a:endParaRPr lang="zh-CN" altLang="en-US" sz="2400" dirty="0"/>
          </a:p>
          <a:p>
            <a:endParaRPr lang="zh-CN" altLang="en-US" sz="2400" dirty="0"/>
          </a:p>
          <a:p>
            <a:endParaRPr lang="zh-CN" altLang="en-US" dirty="0"/>
          </a:p>
          <a:p>
            <a:endParaRPr lang="en-US" altLang="zh-C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矩形 1"/>
          <p:cNvSpPr>
            <a:spLocks noChangeArrowheads="1"/>
          </p:cNvSpPr>
          <p:nvPr/>
        </p:nvSpPr>
        <p:spPr bwMode="auto">
          <a:xfrm>
            <a:off x="911225" y="0"/>
            <a:ext cx="1008063" cy="1339850"/>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
          <p:cNvSpPr>
            <a:spLocks noChangeArrowheads="1"/>
          </p:cNvSpPr>
          <p:nvPr/>
        </p:nvSpPr>
        <p:spPr bwMode="auto">
          <a:xfrm>
            <a:off x="941388" y="293688"/>
            <a:ext cx="10080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anose="020B0604020202020204" pitchFamily="34" charset="0"/>
              <a:buNone/>
            </a:pPr>
            <a:r>
              <a:rPr lang="en-US" altLang="zh-CN" sz="6000" dirty="0">
                <a:solidFill>
                  <a:schemeClr val="bg1"/>
                </a:solidFill>
                <a:latin typeface="Gungsuh" panose="02030600000101010101" pitchFamily="18" charset="-127"/>
                <a:ea typeface="Gungsuh" panose="02030600000101010101" pitchFamily="18" charset="-127"/>
                <a:sym typeface="Gungsuh" panose="02030600000101010101" pitchFamily="18" charset="-127"/>
              </a:rPr>
              <a:t>4</a:t>
            </a:r>
            <a:endParaRPr lang="zh-CN" altLang="en-US" sz="6000" dirty="0">
              <a:solidFill>
                <a:schemeClr val="bg1"/>
              </a:solidFill>
              <a:latin typeface="Gungsuh" panose="02030600000101010101" pitchFamily="18" charset="-127"/>
              <a:ea typeface="Gungsuh" panose="02030600000101010101" pitchFamily="18" charset="-127"/>
              <a:sym typeface="Gungsuh" panose="02030600000101010101" pitchFamily="18" charset="-127"/>
            </a:endParaRPr>
          </a:p>
        </p:txBody>
      </p:sp>
      <p:sp>
        <p:nvSpPr>
          <p:cNvPr id="17416" name="文本框 3"/>
          <p:cNvSpPr>
            <a:spLocks noChangeArrowheads="1"/>
          </p:cNvSpPr>
          <p:nvPr/>
        </p:nvSpPr>
        <p:spPr bwMode="auto">
          <a:xfrm>
            <a:off x="2351088" y="539750"/>
            <a:ext cx="6337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pPr>
            <a:r>
              <a:rPr lang="zh-CN" altLang="en-US" sz="4400" dirty="0" smtClean="0">
                <a:solidFill>
                  <a:srgbClr val="7F7F7F"/>
                </a:solidFill>
                <a:latin typeface="造字工房悦黑体验版纤细体"/>
                <a:ea typeface="造字工房悦黑体验版纤细体"/>
                <a:cs typeface="造字工房悦黑体验版纤细体"/>
                <a:sym typeface="造字工房悦黑体验版纤细体"/>
              </a:rPr>
              <a:t>参考资料</a:t>
            </a:r>
            <a:r>
              <a:rPr lang="en-US" altLang="zh-CN" sz="4400" dirty="0" smtClean="0">
                <a:solidFill>
                  <a:srgbClr val="7F7F7F"/>
                </a:solidFill>
                <a:latin typeface="造字工房悦黑体验版纤细体"/>
                <a:ea typeface="造字工房悦黑体验版纤细体"/>
                <a:cs typeface="造字工房悦黑体验版纤细体"/>
                <a:sym typeface="造字工房悦黑体验版纤细体"/>
              </a:rPr>
              <a:t>II</a:t>
            </a:r>
          </a:p>
        </p:txBody>
      </p:sp>
      <p:sp>
        <p:nvSpPr>
          <p:cNvPr id="17417" name="矩形 4"/>
          <p:cNvSpPr>
            <a:spLocks noChangeArrowheads="1"/>
          </p:cNvSpPr>
          <p:nvPr/>
        </p:nvSpPr>
        <p:spPr bwMode="auto">
          <a:xfrm>
            <a:off x="0" y="6524625"/>
            <a:ext cx="12192000" cy="333375"/>
          </a:xfrm>
          <a:prstGeom prst="rect">
            <a:avLst/>
          </a:prstGeom>
          <a:solidFill>
            <a:srgbClr val="479796"/>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919605" y="2054225"/>
            <a:ext cx="6769100" cy="4061460"/>
          </a:xfrm>
          <a:prstGeom prst="rect">
            <a:avLst/>
          </a:prstGeom>
          <a:noFill/>
        </p:spPr>
        <p:txBody>
          <a:bodyPr wrap="square" rtlCol="0">
            <a:spAutoFit/>
          </a:bodyPr>
          <a:lstStyle/>
          <a:p>
            <a:r>
              <a:rPr lang="zh-CN" altLang="en-US" sz="2400" dirty="0"/>
              <a:t>【</a:t>
            </a:r>
            <a:r>
              <a:rPr lang="en-US" altLang="zh-CN" sz="2400" dirty="0"/>
              <a:t>1</a:t>
            </a:r>
            <a:r>
              <a:rPr lang="zh-CN" altLang="en-US" sz="2400" dirty="0"/>
              <a:t>】  </a:t>
            </a:r>
            <a:r>
              <a:rPr lang="en-US" altLang="zh-CN" sz="2400" dirty="0"/>
              <a:t>PRD2018-G16-</a:t>
            </a:r>
            <a:r>
              <a:rPr lang="zh-CN" altLang="en-US" sz="2400" dirty="0"/>
              <a:t>《可行性分析报告》</a:t>
            </a:r>
          </a:p>
          <a:p>
            <a:r>
              <a:rPr lang="zh-CN" altLang="en-US" sz="2400" dirty="0"/>
              <a:t>【</a:t>
            </a:r>
            <a:r>
              <a:rPr lang="en-US" altLang="zh-CN" sz="2400" dirty="0"/>
              <a:t>2</a:t>
            </a:r>
            <a:r>
              <a:rPr lang="zh-CN" altLang="en-US" sz="2400" dirty="0"/>
              <a:t>】  </a:t>
            </a:r>
            <a:r>
              <a:rPr lang="en-US" altLang="zh-CN" sz="2400" dirty="0"/>
              <a:t>PRD2018-G16-</a:t>
            </a:r>
            <a:r>
              <a:rPr lang="zh-CN" altLang="en-US" sz="2400" dirty="0"/>
              <a:t>《</a:t>
            </a:r>
            <a:r>
              <a:rPr lang="en-US" altLang="zh-CN" sz="2400" dirty="0"/>
              <a:t>QA</a:t>
            </a:r>
            <a:r>
              <a:rPr lang="zh-CN" altLang="en-US" sz="2400" dirty="0"/>
              <a:t>计划》</a:t>
            </a:r>
          </a:p>
          <a:p>
            <a:r>
              <a:rPr lang="zh-CN" altLang="en-US" sz="2400" dirty="0"/>
              <a:t>【</a:t>
            </a:r>
            <a:r>
              <a:rPr lang="en-US" altLang="zh-CN" sz="2400" dirty="0"/>
              <a:t>3</a:t>
            </a:r>
            <a:r>
              <a:rPr lang="zh-CN" altLang="en-US" sz="2400" dirty="0"/>
              <a:t>】  </a:t>
            </a:r>
            <a:r>
              <a:rPr lang="en-US" altLang="zh-CN" sz="2400" dirty="0"/>
              <a:t>PRD2018-G16-</a:t>
            </a:r>
            <a:r>
              <a:rPr lang="zh-CN" altLang="en-US" sz="2400" dirty="0"/>
              <a:t>《项目章程》</a:t>
            </a:r>
          </a:p>
          <a:p>
            <a:r>
              <a:rPr lang="zh-CN" altLang="en-US" sz="2400" dirty="0"/>
              <a:t>【</a:t>
            </a:r>
            <a:r>
              <a:rPr lang="en-US" altLang="zh-CN" sz="2400" dirty="0"/>
              <a:t>4</a:t>
            </a:r>
            <a:r>
              <a:rPr lang="zh-CN" altLang="en-US" sz="2400" dirty="0"/>
              <a:t>】  </a:t>
            </a:r>
            <a:r>
              <a:rPr lang="en-US" altLang="zh-CN" sz="2400" dirty="0"/>
              <a:t>PRD2018-G16-</a:t>
            </a:r>
            <a:r>
              <a:rPr lang="zh-CN" altLang="en-US" sz="2400" dirty="0"/>
              <a:t>《需求工程项目计划》</a:t>
            </a:r>
          </a:p>
          <a:p>
            <a:r>
              <a:rPr lang="zh-CN" altLang="en-US" sz="2400" dirty="0"/>
              <a:t>【</a:t>
            </a:r>
            <a:r>
              <a:rPr lang="en-US" altLang="zh-CN" sz="2400" dirty="0"/>
              <a:t>5</a:t>
            </a:r>
            <a:r>
              <a:rPr lang="zh-CN" altLang="en-US" sz="2400" dirty="0"/>
              <a:t>】  </a:t>
            </a:r>
            <a:r>
              <a:rPr lang="en-US" altLang="zh-CN" sz="2400" dirty="0"/>
              <a:t>PRD2018-G16-</a:t>
            </a:r>
            <a:r>
              <a:rPr lang="zh-CN" altLang="en-US" sz="2400" dirty="0"/>
              <a:t>《愿景与范围》</a:t>
            </a:r>
          </a:p>
          <a:p>
            <a:r>
              <a:rPr lang="zh-CN" altLang="en-US" sz="2400" dirty="0"/>
              <a:t>【</a:t>
            </a:r>
            <a:r>
              <a:rPr lang="en-US" altLang="zh-CN" sz="2400" dirty="0"/>
              <a:t>6</a:t>
            </a:r>
            <a:r>
              <a:rPr lang="zh-CN" altLang="en-US" sz="2400" dirty="0"/>
              <a:t>】  </a:t>
            </a:r>
            <a:r>
              <a:rPr lang="en-US" altLang="zh-CN" sz="2400" dirty="0"/>
              <a:t>PRD2018-G16-</a:t>
            </a:r>
            <a:r>
              <a:rPr lang="zh-CN" altLang="en-US" sz="2400" dirty="0"/>
              <a:t>《用户群分类》</a:t>
            </a:r>
          </a:p>
          <a:p>
            <a:r>
              <a:rPr lang="zh-CN" altLang="en-US" sz="2400" dirty="0"/>
              <a:t>【</a:t>
            </a:r>
            <a:r>
              <a:rPr lang="en-US" altLang="zh-CN" sz="2400" dirty="0"/>
              <a:t>7</a:t>
            </a:r>
            <a:r>
              <a:rPr lang="zh-CN" altLang="en-US" sz="2400" dirty="0"/>
              <a:t>】  </a:t>
            </a:r>
            <a:r>
              <a:rPr lang="en-US" altLang="zh-CN" sz="2400" dirty="0"/>
              <a:t>PRD2018-G16-</a:t>
            </a:r>
            <a:r>
              <a:rPr lang="zh-CN" altLang="en-US" sz="2400" dirty="0"/>
              <a:t>《测试用例》</a:t>
            </a:r>
          </a:p>
          <a:p>
            <a:r>
              <a:rPr lang="zh-CN" altLang="en-US" sz="2400" dirty="0"/>
              <a:t>【</a:t>
            </a:r>
            <a:r>
              <a:rPr lang="en-US" altLang="zh-CN" sz="2400" dirty="0"/>
              <a:t>8</a:t>
            </a:r>
            <a:r>
              <a:rPr lang="zh-CN" altLang="en-US" sz="2400" dirty="0"/>
              <a:t>】  </a:t>
            </a:r>
            <a:r>
              <a:rPr lang="en-US" altLang="zh-CN" sz="2400" dirty="0"/>
              <a:t>PRD2018-G16-</a:t>
            </a:r>
            <a:r>
              <a:rPr lang="zh-CN" altLang="en-US" sz="2400" dirty="0"/>
              <a:t>《需求优先级》</a:t>
            </a:r>
          </a:p>
          <a:p>
            <a:r>
              <a:rPr lang="zh-CN" altLang="en-US" sz="2400" dirty="0"/>
              <a:t>【</a:t>
            </a:r>
            <a:r>
              <a:rPr lang="en-US" altLang="zh-CN" sz="2400" dirty="0"/>
              <a:t>9</a:t>
            </a:r>
            <a:r>
              <a:rPr lang="zh-CN" altLang="en-US" sz="2400" dirty="0"/>
              <a:t>】  </a:t>
            </a:r>
            <a:r>
              <a:rPr lang="en-US" altLang="zh-CN" sz="2400" dirty="0"/>
              <a:t>PRD2018-G16-</a:t>
            </a:r>
            <a:r>
              <a:rPr lang="zh-CN" altLang="en-US" sz="2400" dirty="0"/>
              <a:t>《软件需求规格说明书》</a:t>
            </a:r>
          </a:p>
          <a:p>
            <a:r>
              <a:rPr lang="zh-CN" altLang="en-US" sz="2400" dirty="0"/>
              <a:t>【</a:t>
            </a:r>
            <a:r>
              <a:rPr lang="en-US" altLang="zh-CN" sz="2400" dirty="0"/>
              <a:t>10</a:t>
            </a:r>
            <a:r>
              <a:rPr lang="zh-CN" altLang="en-US" sz="2400" dirty="0"/>
              <a:t>】</a:t>
            </a:r>
            <a:r>
              <a:rPr lang="en-US" altLang="zh-CN" sz="2400" dirty="0"/>
              <a:t>PRD2018-G16-</a:t>
            </a:r>
            <a:r>
              <a:rPr lang="zh-CN" altLang="en-US" sz="2400" dirty="0"/>
              <a:t>《用户手册》</a:t>
            </a:r>
            <a:endParaRPr lang="zh-CN" altLang="en-US" dirty="0"/>
          </a:p>
          <a:p>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3944</Words>
  <Application>Microsoft Office PowerPoint</Application>
  <PresentationFormat>宽屏</PresentationFormat>
  <Paragraphs>526</Paragraphs>
  <Slides>100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100</vt:i4>
      </vt:variant>
    </vt:vector>
  </HeadingPairs>
  <TitlesOfParts>
    <vt:vector size="112" baseType="lpstr">
      <vt:lpstr>造字工房悦黑体验版纤细体</vt:lpstr>
      <vt:lpstr>Gulim</vt:lpstr>
      <vt:lpstr>宋体</vt:lpstr>
      <vt:lpstr>Gungsuh</vt:lpstr>
      <vt:lpstr>微软雅黑</vt:lpstr>
      <vt:lpstr>Calibri</vt:lpstr>
      <vt:lpstr>Arial</vt:lpstr>
      <vt:lpstr>幼圆</vt:lpstr>
      <vt:lpstr>等线</vt:lpstr>
      <vt:lpstr>Times New Roman</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a6317775@qq.com</cp:lastModifiedBy>
  <cp:revision>212</cp:revision>
  <dcterms:created xsi:type="dcterms:W3CDTF">2014-01-18T01:07:00Z</dcterms:created>
  <dcterms:modified xsi:type="dcterms:W3CDTF">2019-01-16T12:09:08Z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